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75" r:id="rId6"/>
    <p:sldMasterId id="2147483681" r:id="rId7"/>
    <p:sldMasterId id="2147483706" r:id="rId8"/>
    <p:sldMasterId id="2147483915" r:id="rId9"/>
  </p:sldMasterIdLst>
  <p:notesMasterIdLst>
    <p:notesMasterId r:id="rId34"/>
  </p:notesMasterIdLst>
  <p:sldIdLst>
    <p:sldId id="420" r:id="rId10"/>
    <p:sldId id="274" r:id="rId11"/>
    <p:sldId id="269" r:id="rId12"/>
    <p:sldId id="263" r:id="rId13"/>
    <p:sldId id="302" r:id="rId14"/>
    <p:sldId id="470" r:id="rId15"/>
    <p:sldId id="260" r:id="rId16"/>
    <p:sldId id="1025" r:id="rId17"/>
    <p:sldId id="416" r:id="rId18"/>
    <p:sldId id="1026" r:id="rId19"/>
    <p:sldId id="1027" r:id="rId20"/>
    <p:sldId id="1024" r:id="rId21"/>
    <p:sldId id="1028" r:id="rId22"/>
    <p:sldId id="1029" r:id="rId23"/>
    <p:sldId id="290" r:id="rId24"/>
    <p:sldId id="292" r:id="rId25"/>
    <p:sldId id="376" r:id="rId26"/>
    <p:sldId id="1030" r:id="rId27"/>
    <p:sldId id="381" r:id="rId28"/>
    <p:sldId id="385" r:id="rId29"/>
    <p:sldId id="284" r:id="rId30"/>
    <p:sldId id="285" r:id="rId31"/>
    <p:sldId id="1031" r:id="rId32"/>
    <p:sldId id="4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30F65-D11E-4956-8ACC-1BD40275D38F}" v="26" dt="2019-04-12T12:47:54.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1" d="100"/>
          <a:sy n="111" d="100"/>
        </p:scale>
        <p:origin x="67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FBE8B-DD06-427D-A725-61324E302F9A}" type="datetimeFigureOut">
              <a:rPr lang="en-GB" smtClean="0"/>
              <a:t>16/04/2019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B1835-7224-4E37-AA95-19C4604EEEB6}" type="slidenum">
              <a:rPr lang="en-GB" smtClean="0"/>
              <a:t>‹#›</a:t>
            </a:fld>
            <a:endParaRPr lang="en-GB"/>
          </a:p>
        </p:txBody>
      </p:sp>
    </p:spTree>
    <p:extLst>
      <p:ext uri="{BB962C8B-B14F-4D97-AF65-F5344CB8AC3E}">
        <p14:creationId xmlns:p14="http://schemas.microsoft.com/office/powerpoint/2010/main" val="5789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 2017</a:t>
            </a:r>
          </a:p>
          <a:p>
            <a:endParaRPr lang="en-US" dirty="0"/>
          </a:p>
          <a:p>
            <a:r>
              <a:rPr lang="en-US" dirty="0"/>
              <a:t>Update name/title/date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84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a:t>This is a well intentioned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2D9AE-7182-4680-8F79-479C4181FF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28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2D9AE-7182-4680-8F79-479C4181FF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38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a:t>This slide can also be used as a </a:t>
            </a:r>
            <a:r>
              <a:rPr lang="en-US" altLang="de-DE" b="1"/>
              <a:t>Q and A slide</a:t>
            </a:r>
          </a:p>
        </p:txBody>
      </p:sp>
      <p:sp>
        <p:nvSpPr>
          <p:cNvPr id="123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F1C850-EDF5-43C5-BF9C-C44C5E247A26}" type="slidenum">
              <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4496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a:t>The national Personally Controlled PCEHR System aims to place the individual at the centre of their own healthcare by enabling access to important health information when and where it is needed by individuals and their healthcare providers</a:t>
            </a:r>
          </a:p>
          <a:p>
            <a:r>
              <a:rPr lang="en-US" dirty="0"/>
              <a:t>Individuals will be able to choose whether or not to have a PCEHR, and if they choose to participate, they will be able to set their own access controls. With the individual’s permission, key pieces of health information may be viewed by participating healthcare providers across different locations and healthcare settings</a:t>
            </a:r>
          </a:p>
          <a:p>
            <a:r>
              <a:rPr lang="en-US" dirty="0"/>
              <a:t>Animation outlining the PCEHR System: http://www.youtube.com/watch?v=3IOoUMwSGMI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2D9AE-7182-4680-8F79-479C4181FF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5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24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21% (5.1 million) of population registered by 2017 </a:t>
            </a:r>
          </a:p>
          <a:p>
            <a:r>
              <a:rPr lang="en-GB" dirty="0"/>
              <a:t>Formal opt-out period ended 31/01/2019</a:t>
            </a:r>
          </a:p>
          <a:p>
            <a:r>
              <a:rPr lang="en-GB" dirty="0"/>
              <a:t>&lt;5% opt-out rate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01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100CBD-CBC1-4FAC-932C-F1DBA81582A9}" type="slidenum">
              <a:rPr kumimoji="0" lang="en-US" altLang="de-DE" sz="12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de-DE" sz="12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endParaRPr>
          </a:p>
        </p:txBody>
      </p:sp>
      <p:sp>
        <p:nvSpPr>
          <p:cNvPr id="126979" name="Rectangle 2"/>
          <p:cNvSpPr>
            <a:spLocks noGrp="1" noRot="1" noChangeAspect="1" noChangeArrowheads="1" noTextEdit="1"/>
          </p:cNvSpPr>
          <p:nvPr>
            <p:ph type="sldImg"/>
          </p:nvPr>
        </p:nvSpPr>
        <p:spPr bwMode="auto">
          <a:xfrm>
            <a:off x="458788" y="731838"/>
            <a:ext cx="62023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698500" y="4470400"/>
            <a:ext cx="5654675" cy="424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30" tIns="50789" rIns="95230" bIns="50789" numCol="1" anchor="t" anchorCtr="0" compatLnSpc="1">
            <a:prstTxWarp prst="textNoShape">
              <a:avLst/>
            </a:prstTxWarp>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295BD-FAAB-4BFC-AEF8-D9DA6D80F03C}"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alt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87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customer wanted to go for a federated HIE model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912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OAG – Oracle API Gateway</a:t>
            </a:r>
          </a:p>
          <a:p>
            <a:r>
              <a:rPr lang="en-GB" dirty="0"/>
              <a:t>IDM – Identity Manager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20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3679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a:t>This slide can also be used as a </a:t>
            </a:r>
            <a:r>
              <a:rPr lang="en-US" altLang="de-DE" b="1"/>
              <a:t>Q and A slide</a:t>
            </a:r>
          </a:p>
        </p:txBody>
      </p:sp>
      <p:sp>
        <p:nvSpPr>
          <p:cNvPr id="123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F1C850-EDF5-43C5-BF9C-C44C5E247A26}" type="slidenum">
              <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29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dirty="0"/>
              <a:t>https://www.healthcareitnews.com/news/why-ehr-data-interoperability-such-mess-3-charts</a:t>
            </a:r>
          </a:p>
          <a:p>
            <a:pPr eaLnBrk="1" hangingPunct="1"/>
            <a:endParaRPr lang="en-US" altLang="de-DE" b="1" dirty="0"/>
          </a:p>
        </p:txBody>
      </p:sp>
      <p:sp>
        <p:nvSpPr>
          <p:cNvPr id="123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F1C850-EDF5-43C5-BF9C-C44C5E247A26}" type="slidenum">
              <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get to this Fragmentation?</a:t>
            </a:r>
          </a:p>
          <a:p>
            <a:pPr marL="171450" indent="-171450">
              <a:buFont typeface="Arial" panose="020B0604020202020204" pitchFamily="34" charset="0"/>
              <a:buChar char="•"/>
            </a:pPr>
            <a:r>
              <a:rPr lang="en-US" dirty="0"/>
              <a:t>Healthcare systems were not born digital</a:t>
            </a:r>
          </a:p>
          <a:p>
            <a:pPr marL="171450" indent="-171450">
              <a:buFont typeface="Arial" panose="020B0604020202020204" pitchFamily="34" charset="0"/>
              <a:buChar char="•"/>
            </a:pPr>
            <a:r>
              <a:rPr lang="en-US" dirty="0"/>
              <a:t>Digital adoption was organic</a:t>
            </a:r>
          </a:p>
          <a:p>
            <a:pPr marL="171450" indent="-171450">
              <a:buFont typeface="Arial" panose="020B0604020202020204" pitchFamily="34" charset="0"/>
              <a:buChar char="•"/>
            </a:pPr>
            <a:r>
              <a:rPr lang="en-US" dirty="0"/>
              <a:t>Interoperability was technically difficult</a:t>
            </a:r>
          </a:p>
          <a:p>
            <a:endParaRPr lang="en-US" dirty="0"/>
          </a:p>
          <a:p>
            <a:pPr marL="171450" indent="-171450">
              <a:buFont typeface="Arial" panose="020B0604020202020204" pitchFamily="34" charset="0"/>
              <a:buChar char="•"/>
            </a:pPr>
            <a:r>
              <a:rPr lang="en-US" baseline="0" dirty="0"/>
              <a:t>There is a never ending expansion of data systems and data types that are produced from patients and their healthcare</a:t>
            </a:r>
          </a:p>
          <a:p>
            <a:pPr marL="171450" indent="-171450">
              <a:buFont typeface="Arial" panose="020B0604020202020204" pitchFamily="34" charset="0"/>
              <a:buChar char="•"/>
            </a:pPr>
            <a:r>
              <a:rPr lang="en-US" baseline="0" dirty="0"/>
              <a:t>Gone are the days of merely increasing human resources to map another point to point and deciding how many different intersections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66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It takes way too much effort and time to collate and organize data in a way that allows us to answer the really big 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12DF6-8B1D-4842-BA01-50930D618D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67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a:t>2 aspects need to be addressed in order to succeed. Technology &amp; culture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2D9AE-7182-4680-8F79-479C4181FF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a:t>This slide can also be used as a </a:t>
            </a:r>
            <a:r>
              <a:rPr lang="en-US" altLang="de-DE" b="1"/>
              <a:t>Q and A slide</a:t>
            </a:r>
          </a:p>
        </p:txBody>
      </p:sp>
      <p:sp>
        <p:nvSpPr>
          <p:cNvPr id="123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F1C850-EDF5-43C5-BF9C-C44C5E247A26}" type="slidenum">
              <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7465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Aft>
                <a:spcPts val="0"/>
              </a:spcAft>
              <a:defRPr/>
            </a:pPr>
            <a:r>
              <a:rPr lang="en-US" dirty="0"/>
              <a:t>Why do we need to modernize and change now:</a:t>
            </a:r>
          </a:p>
          <a:p>
            <a:pPr lvl="1" eaLnBrk="1" fontAlgn="auto" hangingPunct="1">
              <a:spcAft>
                <a:spcPts val="0"/>
              </a:spcAft>
              <a:defRPr/>
            </a:pPr>
            <a:r>
              <a:rPr lang="en-US" sz="2000" dirty="0"/>
              <a:t>New Standards are different</a:t>
            </a:r>
          </a:p>
          <a:p>
            <a:pPr lvl="2" eaLnBrk="1" fontAlgn="auto" hangingPunct="1">
              <a:spcAft>
                <a:spcPts val="0"/>
              </a:spcAft>
              <a:defRPr/>
            </a:pPr>
            <a:r>
              <a:rPr lang="en-US" sz="1600" dirty="0"/>
              <a:t>XML Based</a:t>
            </a:r>
          </a:p>
          <a:p>
            <a:pPr lvl="2" eaLnBrk="1" fontAlgn="auto" hangingPunct="1">
              <a:spcAft>
                <a:spcPts val="0"/>
              </a:spcAft>
              <a:defRPr/>
            </a:pPr>
            <a:r>
              <a:rPr lang="en-US" sz="1600" dirty="0"/>
              <a:t>Web Services</a:t>
            </a:r>
          </a:p>
          <a:p>
            <a:pPr lvl="2" eaLnBrk="1" fontAlgn="auto" hangingPunct="1">
              <a:spcAft>
                <a:spcPts val="0"/>
              </a:spcAft>
              <a:defRPr/>
            </a:pPr>
            <a:r>
              <a:rPr lang="en-US" sz="1600" dirty="0"/>
              <a:t>Cross Industry</a:t>
            </a:r>
          </a:p>
          <a:p>
            <a:pPr lvl="1" eaLnBrk="1" fontAlgn="auto" hangingPunct="1">
              <a:spcAft>
                <a:spcPts val="0"/>
              </a:spcAft>
              <a:defRPr/>
            </a:pPr>
            <a:r>
              <a:rPr lang="en-US" sz="2000" dirty="0"/>
              <a:t>New Standards are mandated</a:t>
            </a:r>
          </a:p>
          <a:p>
            <a:pPr lvl="2" eaLnBrk="1" fontAlgn="auto" hangingPunct="1">
              <a:spcAft>
                <a:spcPts val="0"/>
              </a:spcAft>
              <a:defRPr/>
            </a:pPr>
            <a:r>
              <a:rPr lang="en-US" sz="1600" dirty="0"/>
              <a:t>Semantic and Syntactic Interoperability</a:t>
            </a:r>
          </a:p>
          <a:p>
            <a:pPr lvl="2" eaLnBrk="1" fontAlgn="auto" hangingPunct="1">
              <a:spcAft>
                <a:spcPts val="0"/>
              </a:spcAft>
              <a:defRPr/>
            </a:pPr>
            <a:r>
              <a:rPr lang="en-US" sz="1600" dirty="0"/>
              <a:t>HIE and Exchange</a:t>
            </a:r>
          </a:p>
          <a:p>
            <a:pPr lvl="2" eaLnBrk="1" fontAlgn="auto" hangingPunct="1">
              <a:spcAft>
                <a:spcPts val="0"/>
              </a:spcAft>
              <a:defRPr/>
            </a:pPr>
            <a:r>
              <a:rPr lang="en-US" sz="1600" dirty="0"/>
              <a:t>EMR Implementations</a:t>
            </a:r>
          </a:p>
          <a:p>
            <a:pPr lvl="1" eaLnBrk="1" fontAlgn="auto" hangingPunct="1">
              <a:spcAft>
                <a:spcPts val="0"/>
              </a:spcAft>
              <a:defRPr/>
            </a:pPr>
            <a:r>
              <a:rPr lang="en-US" sz="2000" dirty="0"/>
              <a:t>New Data Sharing Requirements</a:t>
            </a:r>
          </a:p>
          <a:p>
            <a:pPr lvl="2" eaLnBrk="1" fontAlgn="auto" hangingPunct="1">
              <a:spcAft>
                <a:spcPts val="0"/>
              </a:spcAft>
              <a:defRPr/>
            </a:pPr>
            <a:r>
              <a:rPr lang="en-US" sz="1600" dirty="0"/>
              <a:t>Request/Query for data requires workflow</a:t>
            </a:r>
          </a:p>
          <a:p>
            <a:pPr lvl="2" eaLnBrk="1" fontAlgn="auto" hangingPunct="1">
              <a:spcAft>
                <a:spcPts val="0"/>
              </a:spcAft>
              <a:defRPr/>
            </a:pPr>
            <a:r>
              <a:rPr lang="en-US" sz="1600" dirty="0"/>
              <a:t>Greater sharing of data Intra and Inter Organization</a:t>
            </a:r>
          </a:p>
        </p:txBody>
      </p:sp>
      <p:sp>
        <p:nvSpPr>
          <p:cNvPr id="1259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5247A7A-27A4-4B4D-87E5-3AF7840309D2}" type="slidenum">
              <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Aft>
                <a:spcPts val="0"/>
              </a:spcAft>
              <a:defRPr/>
            </a:pPr>
            <a:r>
              <a:rPr lang="en-US" sz="1600" dirty="0"/>
              <a:t>Courtesy of Lloyd Price at Zesty Healthcare Digital.</a:t>
            </a:r>
          </a:p>
          <a:p>
            <a:pPr eaLnBrk="1" fontAlgn="auto" hangingPunct="1">
              <a:spcAft>
                <a:spcPts val="0"/>
              </a:spcAft>
              <a:defRPr/>
            </a:pPr>
            <a:r>
              <a:rPr lang="en-US" sz="1600" dirty="0"/>
              <a:t>Please note this is </a:t>
            </a:r>
            <a:r>
              <a:rPr lang="en-US" sz="1600" dirty="0" err="1"/>
              <a:t>Zesty’s</a:t>
            </a:r>
            <a:r>
              <a:rPr lang="en-US" sz="1600" dirty="0"/>
              <a:t> view not to be mistaken with Gartner</a:t>
            </a:r>
          </a:p>
          <a:p>
            <a:pPr eaLnBrk="1" fontAlgn="auto" hangingPunct="1">
              <a:spcAft>
                <a:spcPts val="0"/>
              </a:spcAft>
              <a:defRPr/>
            </a:pPr>
            <a:endParaRPr lang="en-US" sz="1600" dirty="0"/>
          </a:p>
          <a:p>
            <a:pPr eaLnBrk="1" fontAlgn="auto" hangingPunct="1">
              <a:spcAft>
                <a:spcPts val="0"/>
              </a:spcAft>
              <a:defRPr/>
            </a:pPr>
            <a:r>
              <a:rPr lang="en-US" sz="1600" dirty="0"/>
              <a:t>FHIR – probably no other technology in healthcare interoperability has had so much buy in, hype and expectation since HL7 v2.</a:t>
            </a:r>
          </a:p>
          <a:p>
            <a:pPr eaLnBrk="1" fontAlgn="auto" hangingPunct="1">
              <a:spcAft>
                <a:spcPts val="0"/>
              </a:spcAft>
              <a:defRPr/>
            </a:pPr>
            <a:endParaRPr lang="en-US" sz="1600" dirty="0"/>
          </a:p>
          <a:p>
            <a:pPr eaLnBrk="1" fontAlgn="auto" hangingPunct="1">
              <a:spcAft>
                <a:spcPts val="0"/>
              </a:spcAft>
              <a:defRPr/>
            </a:pPr>
            <a:r>
              <a:rPr lang="en-US" sz="1600" dirty="0"/>
              <a:t>But there are problems with it too, which hopefully will be resolved.</a:t>
            </a:r>
          </a:p>
          <a:p>
            <a:pPr marL="342900" indent="-342900" eaLnBrk="1" fontAlgn="auto" hangingPunct="1">
              <a:spcAft>
                <a:spcPts val="0"/>
              </a:spcAft>
              <a:buAutoNum type="arabicParenR"/>
              <a:defRPr/>
            </a:pPr>
            <a:r>
              <a:rPr lang="en-US" sz="1600" dirty="0"/>
              <a:t>Slow maturation of standards – what standard do you develop on?</a:t>
            </a:r>
          </a:p>
          <a:p>
            <a:pPr marL="342900" indent="-342900" eaLnBrk="1" fontAlgn="auto" hangingPunct="1">
              <a:spcAft>
                <a:spcPts val="0"/>
              </a:spcAft>
              <a:buAutoNum type="arabicParenR"/>
              <a:defRPr/>
            </a:pPr>
            <a:r>
              <a:rPr lang="en-US" sz="1600" dirty="0"/>
              <a:t>FHIR extensions could be misused – need for agreed profiles</a:t>
            </a:r>
          </a:p>
        </p:txBody>
      </p:sp>
      <p:sp>
        <p:nvSpPr>
          <p:cNvPr id="1259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5247A7A-27A4-4B4D-87E5-3AF7840309D2}" type="slidenum">
              <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1113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19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D628-30E3-467D-B30F-8D202B70CF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20D01-40AA-4CD0-A06A-15C1C683FD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395E03-3231-4CAF-B374-A5B5F78A52C2}"/>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5" name="Footer Placeholder 4">
            <a:extLst>
              <a:ext uri="{FF2B5EF4-FFF2-40B4-BE49-F238E27FC236}">
                <a16:creationId xmlns:a16="http://schemas.microsoft.com/office/drawing/2014/main" id="{A4FFD5AC-9BAA-43E1-9736-6B9AE8ABA09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3C3AFDA-B80D-45F0-A5FC-E0BC40EFEA0E}"/>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21670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845703-6C25-4712-838A-662DE58BF87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124AA-B2D6-4D01-894A-2F231024DB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AF604-0195-4DAB-928B-7837890C276C}"/>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5" name="Footer Placeholder 4">
            <a:extLst>
              <a:ext uri="{FF2B5EF4-FFF2-40B4-BE49-F238E27FC236}">
                <a16:creationId xmlns:a16="http://schemas.microsoft.com/office/drawing/2014/main" id="{91C6FC97-31C9-46F9-810D-9EFEE2D53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663FEB-0D94-4650-8AF0-28C01AAD47A0}"/>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286331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6185"/>
            <a:ext cx="6895099" cy="1325033"/>
          </a:xfrm>
        </p:spPr>
        <p:txBody>
          <a:bodyPr/>
          <a:lstStyle>
            <a:lvl1pPr>
              <a:defRPr lang="en-US" b="1" smtClean="0">
                <a:solidFill>
                  <a:srgbClr val="F89200"/>
                </a:solidFill>
                <a:ea typeface="Open Sans" panose="020B0606030504020204" pitchFamily="34" charset="0"/>
                <a:cs typeface="Open Sans" panose="020B0606030504020204" pitchFamily="34" charset="0"/>
              </a:defRPr>
            </a:lvl1pPr>
          </a:lstStyle>
          <a:p>
            <a:r>
              <a:rPr lang="en-US" b="1" dirty="0" err="1">
                <a:latin typeface="+mn-lt"/>
                <a:ea typeface="Open Sans" panose="020B0606030504020204" pitchFamily="34" charset="0"/>
                <a:cs typeface="Open Sans" panose="020B0606030504020204" pitchFamily="34" charset="0"/>
              </a:rPr>
              <a:t>Titulo|</a:t>
            </a:r>
            <a:r>
              <a:rPr lang="en-US" b="1" dirty="0" err="1">
                <a:latin typeface="+mj-lt"/>
                <a:ea typeface="Open Sans" panose="020B0606030504020204" pitchFamily="34" charset="0"/>
                <a:cs typeface="Open Sans" panose="020B0606030504020204" pitchFamily="34" charset="0"/>
              </a:rPr>
              <a:t>Sub-titulo</a:t>
            </a:r>
            <a:endParaRPr lang="en-US" dirty="0"/>
          </a:p>
        </p:txBody>
      </p:sp>
      <p:sp>
        <p:nvSpPr>
          <p:cNvPr id="3" name="Slide Number Placeholder 2"/>
          <p:cNvSpPr>
            <a:spLocks noGrp="1"/>
          </p:cNvSpPr>
          <p:nvPr>
            <p:ph type="sldNum" idx="10"/>
          </p:nvPr>
        </p:nvSpPr>
        <p:spPr>
          <a:solidFill>
            <a:srgbClr val="6C6C6C"/>
          </a:solidFill>
        </p:spPr>
        <p:txBody>
          <a:bodyPr/>
          <a:lstStyle>
            <a:lvl1pPr>
              <a:defRPr b="1">
                <a:solidFill>
                  <a:schemeClr val="bg1"/>
                </a:solidFill>
                <a:latin typeface="+mn-lt"/>
              </a:defRPr>
            </a:lvl1pPr>
          </a:lstStyle>
          <a:p>
            <a:pPr algn="ctr"/>
            <a:fld id="{00000000-1234-1234-1234-123412341234}" type="slidenum">
              <a:rPr lang="en-GB" smtClean="0"/>
              <a:t>‹#›</a:t>
            </a:fld>
            <a:endParaRPr lang="en-GB" dirty="0"/>
          </a:p>
        </p:txBody>
      </p:sp>
      <p:sp>
        <p:nvSpPr>
          <p:cNvPr id="8" name="Shape 52"/>
          <p:cNvSpPr txBox="1">
            <a:spLocks noGrp="1"/>
          </p:cNvSpPr>
          <p:nvPr>
            <p:ph type="body" idx="1"/>
          </p:nvPr>
        </p:nvSpPr>
        <p:spPr>
          <a:xfrm>
            <a:off x="838199" y="1873767"/>
            <a:ext cx="6895100"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
        <p:nvSpPr>
          <p:cNvPr id="12" name="Picture Placeholder 10"/>
          <p:cNvSpPr>
            <a:spLocks noGrp="1"/>
          </p:cNvSpPr>
          <p:nvPr>
            <p:ph type="pic" sz="quarter" idx="13"/>
          </p:nvPr>
        </p:nvSpPr>
        <p:spPr>
          <a:xfrm>
            <a:off x="8001001" y="0"/>
            <a:ext cx="4191000" cy="6858000"/>
          </a:xfrm>
        </p:spPr>
        <p:txBody>
          <a:bodyPr/>
          <a:lstStyle/>
          <a:p>
            <a:endParaRPr lang="pt-PT"/>
          </a:p>
        </p:txBody>
      </p:sp>
    </p:spTree>
    <p:extLst>
      <p:ext uri="{BB962C8B-B14F-4D97-AF65-F5344CB8AC3E}">
        <p14:creationId xmlns:p14="http://schemas.microsoft.com/office/powerpoint/2010/main" val="417700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366185"/>
            <a:ext cx="6188241" cy="1325033"/>
          </a:xfrm>
        </p:spPr>
        <p:txBody>
          <a:bodyPr/>
          <a:lstStyle>
            <a:lvl1pPr>
              <a:defRPr lang="en-US" b="1" smtClean="0">
                <a:solidFill>
                  <a:srgbClr val="F89200"/>
                </a:solidFill>
                <a:ea typeface="Open Sans" panose="020B0606030504020204" pitchFamily="34" charset="0"/>
                <a:cs typeface="Open Sans" panose="020B0606030504020204" pitchFamily="34" charset="0"/>
              </a:defRPr>
            </a:lvl1pPr>
          </a:lstStyle>
          <a:p>
            <a:r>
              <a:rPr lang="en-US" b="1" dirty="0" err="1">
                <a:latin typeface="+mn-lt"/>
                <a:ea typeface="Open Sans" panose="020B0606030504020204" pitchFamily="34" charset="0"/>
                <a:cs typeface="Open Sans" panose="020B0606030504020204" pitchFamily="34" charset="0"/>
              </a:rPr>
              <a:t>Titulo|</a:t>
            </a:r>
            <a:r>
              <a:rPr lang="en-US" b="1" dirty="0" err="1">
                <a:latin typeface="+mj-lt"/>
                <a:ea typeface="Open Sans" panose="020B0606030504020204" pitchFamily="34" charset="0"/>
                <a:cs typeface="Open Sans" panose="020B0606030504020204" pitchFamily="34" charset="0"/>
              </a:rPr>
              <a:t>Sub-titulo</a:t>
            </a:r>
            <a:endParaRPr lang="en-US" dirty="0"/>
          </a:p>
        </p:txBody>
      </p:sp>
      <p:sp>
        <p:nvSpPr>
          <p:cNvPr id="3" name="Slide Number Placeholder 2"/>
          <p:cNvSpPr>
            <a:spLocks noGrp="1"/>
          </p:cNvSpPr>
          <p:nvPr>
            <p:ph type="sldNum" idx="10"/>
          </p:nvPr>
        </p:nvSpPr>
        <p:spPr>
          <a:solidFill>
            <a:srgbClr val="6C6C6C"/>
          </a:solidFill>
        </p:spPr>
        <p:txBody>
          <a:bodyPr/>
          <a:lstStyle>
            <a:lvl1pPr>
              <a:defRPr b="1">
                <a:solidFill>
                  <a:schemeClr val="bg1"/>
                </a:solidFill>
                <a:latin typeface="+mn-lt"/>
              </a:defRPr>
            </a:lvl1pPr>
          </a:lstStyle>
          <a:p>
            <a:pPr algn="ctr"/>
            <a:fld id="{00000000-1234-1234-1234-123412341234}" type="slidenum">
              <a:rPr lang="en-GB" smtClean="0"/>
              <a:t>‹#›</a:t>
            </a:fld>
            <a:endParaRPr lang="en-GB" dirty="0"/>
          </a:p>
        </p:txBody>
      </p:sp>
      <p:sp>
        <p:nvSpPr>
          <p:cNvPr id="8" name="Shape 52"/>
          <p:cNvSpPr txBox="1">
            <a:spLocks noGrp="1"/>
          </p:cNvSpPr>
          <p:nvPr>
            <p:ph type="body" idx="1"/>
          </p:nvPr>
        </p:nvSpPr>
        <p:spPr>
          <a:xfrm>
            <a:off x="838200" y="1873767"/>
            <a:ext cx="6188243"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Tree>
    <p:extLst>
      <p:ext uri="{BB962C8B-B14F-4D97-AF65-F5344CB8AC3E}">
        <p14:creationId xmlns:p14="http://schemas.microsoft.com/office/powerpoint/2010/main" val="129107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825500" y="366182"/>
            <a:ext cx="10515600" cy="1325033"/>
          </a:xfrm>
        </p:spPr>
        <p:txBody>
          <a:bodyPr/>
          <a:lstStyle>
            <a:lvl1pPr>
              <a:defRPr b="1" baseline="0">
                <a:solidFill>
                  <a:srgbClr val="F89200"/>
                </a:solidFill>
              </a:defRPr>
            </a:lvl1pPr>
          </a:lstStyle>
          <a:p>
            <a:r>
              <a:rPr lang="en-US" dirty="0"/>
              <a:t>Click to edit Master title style</a:t>
            </a:r>
          </a:p>
        </p:txBody>
      </p:sp>
      <p:sp>
        <p:nvSpPr>
          <p:cNvPr id="10" name="Slide Number Placeholder 2"/>
          <p:cNvSpPr>
            <a:spLocks noGrp="1"/>
          </p:cNvSpPr>
          <p:nvPr>
            <p:ph type="sldNum" idx="10"/>
          </p:nvPr>
        </p:nvSpPr>
        <p:spPr>
          <a:xfrm>
            <a:off x="0" y="0"/>
            <a:ext cx="715600" cy="715600"/>
          </a:xfrm>
          <a:solidFill>
            <a:srgbClr val="6C6C6C"/>
          </a:solidFill>
        </p:spPr>
        <p:txBody>
          <a:bodyPr/>
          <a:lstStyle>
            <a:lvl1pPr>
              <a:defRPr b="1">
                <a:solidFill>
                  <a:schemeClr val="bg1"/>
                </a:solidFill>
                <a:latin typeface="+mn-lt"/>
              </a:defRPr>
            </a:lvl1pPr>
          </a:lstStyle>
          <a:p>
            <a:pPr algn="ctr"/>
            <a:fld id="{00000000-1234-1234-1234-123412341234}" type="slidenum">
              <a:rPr lang="en-GB" smtClean="0"/>
              <a:t>‹#›</a:t>
            </a:fld>
            <a:endParaRPr lang="en-GB" dirty="0"/>
          </a:p>
        </p:txBody>
      </p:sp>
      <p:sp>
        <p:nvSpPr>
          <p:cNvPr id="11" name="Shape 52"/>
          <p:cNvSpPr txBox="1">
            <a:spLocks noGrp="1"/>
          </p:cNvSpPr>
          <p:nvPr>
            <p:ph type="body" idx="1"/>
          </p:nvPr>
        </p:nvSpPr>
        <p:spPr>
          <a:xfrm>
            <a:off x="838199" y="1873767"/>
            <a:ext cx="10502900"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Tree>
    <p:extLst>
      <p:ext uri="{BB962C8B-B14F-4D97-AF65-F5344CB8AC3E}">
        <p14:creationId xmlns:p14="http://schemas.microsoft.com/office/powerpoint/2010/main" val="3069722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978040" y="1259394"/>
            <a:ext cx="790469" cy="415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825500" y="366182"/>
            <a:ext cx="10515600" cy="1325033"/>
          </a:xfrm>
        </p:spPr>
        <p:txBody>
          <a:bodyPr/>
          <a:lstStyle>
            <a:lvl1pPr>
              <a:defRPr b="1" baseline="0">
                <a:solidFill>
                  <a:srgbClr val="F89200"/>
                </a:solidFill>
              </a:defRPr>
            </a:lvl1pPr>
          </a:lstStyle>
          <a:p>
            <a:r>
              <a:rPr lang="en-US" dirty="0"/>
              <a:t>Click to edit Master title style</a:t>
            </a:r>
          </a:p>
        </p:txBody>
      </p:sp>
      <p:sp>
        <p:nvSpPr>
          <p:cNvPr id="10" name="Slide Number Placeholder 2"/>
          <p:cNvSpPr>
            <a:spLocks noGrp="1"/>
          </p:cNvSpPr>
          <p:nvPr>
            <p:ph type="sldNum" idx="10"/>
          </p:nvPr>
        </p:nvSpPr>
        <p:spPr>
          <a:xfrm>
            <a:off x="0" y="0"/>
            <a:ext cx="715600" cy="715600"/>
          </a:xfrm>
          <a:solidFill>
            <a:srgbClr val="6C6C6C"/>
          </a:solidFill>
        </p:spPr>
        <p:txBody>
          <a:bodyPr/>
          <a:lstStyle>
            <a:lvl1pPr>
              <a:defRPr b="1">
                <a:solidFill>
                  <a:schemeClr val="bg1"/>
                </a:solidFill>
                <a:latin typeface="+mn-lt"/>
              </a:defRPr>
            </a:lvl1pPr>
          </a:lstStyle>
          <a:p>
            <a:pPr algn="ctr"/>
            <a:fld id="{00000000-1234-1234-1234-123412341234}" type="slidenum">
              <a:rPr lang="en-GB" smtClean="0"/>
              <a:t>‹#›</a:t>
            </a:fld>
            <a:endParaRPr lang="en-GB" dirty="0"/>
          </a:p>
        </p:txBody>
      </p:sp>
      <p:sp>
        <p:nvSpPr>
          <p:cNvPr id="11" name="Shape 52"/>
          <p:cNvSpPr txBox="1">
            <a:spLocks noGrp="1"/>
          </p:cNvSpPr>
          <p:nvPr>
            <p:ph type="body" idx="1"/>
          </p:nvPr>
        </p:nvSpPr>
        <p:spPr>
          <a:xfrm>
            <a:off x="838199" y="1873767"/>
            <a:ext cx="10502900"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Tree>
    <p:extLst>
      <p:ext uri="{BB962C8B-B14F-4D97-AF65-F5344CB8AC3E}">
        <p14:creationId xmlns:p14="http://schemas.microsoft.com/office/powerpoint/2010/main" val="26173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en-US" b="1" baseline="0" smtClean="0">
                <a:solidFill>
                  <a:srgbClr val="F69127"/>
                </a:solidFill>
                <a:ea typeface="Open Sans" panose="020B0606030504020204" pitchFamily="34" charset="0"/>
                <a:cs typeface="Open Sans" panose="020B0606030504020204" pitchFamily="34" charset="0"/>
              </a:defRPr>
            </a:lvl1pPr>
          </a:lstStyle>
          <a:p>
            <a:r>
              <a:rPr lang="en-US" b="1" dirty="0" err="1">
                <a:latin typeface="+mn-lt"/>
                <a:ea typeface="Open Sans" panose="020B0606030504020204" pitchFamily="34" charset="0"/>
                <a:cs typeface="Open Sans" panose="020B0606030504020204" pitchFamily="34" charset="0"/>
              </a:rPr>
              <a:t>Title|</a:t>
            </a:r>
            <a:r>
              <a:rPr lang="en-US" dirty="0" err="1">
                <a:ea typeface="Open Sans" panose="020B0606030504020204" pitchFamily="34" charset="0"/>
                <a:cs typeface="Open Sans" panose="020B0606030504020204" pitchFamily="34" charset="0"/>
              </a:rPr>
              <a:t>xxxxx</a:t>
            </a:r>
            <a:endParaRPr lang="en-US" dirty="0"/>
          </a:p>
        </p:txBody>
      </p:sp>
      <p:sp>
        <p:nvSpPr>
          <p:cNvPr id="5" name="Shape 52"/>
          <p:cNvSpPr txBox="1">
            <a:spLocks noGrp="1"/>
          </p:cNvSpPr>
          <p:nvPr>
            <p:ph type="body" idx="1"/>
          </p:nvPr>
        </p:nvSpPr>
        <p:spPr>
          <a:xfrm>
            <a:off x="838200" y="1873767"/>
            <a:ext cx="3377200"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
        <p:nvSpPr>
          <p:cNvPr id="7" name="Shape 52"/>
          <p:cNvSpPr txBox="1">
            <a:spLocks noGrp="1"/>
          </p:cNvSpPr>
          <p:nvPr>
            <p:ph type="body" idx="11"/>
          </p:nvPr>
        </p:nvSpPr>
        <p:spPr>
          <a:xfrm>
            <a:off x="4413249" y="1873767"/>
            <a:ext cx="3377200"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
        <p:nvSpPr>
          <p:cNvPr id="8" name="Slide Number Placeholder 2"/>
          <p:cNvSpPr>
            <a:spLocks noGrp="1"/>
          </p:cNvSpPr>
          <p:nvPr>
            <p:ph type="sldNum" idx="10"/>
          </p:nvPr>
        </p:nvSpPr>
        <p:spPr>
          <a:xfrm>
            <a:off x="0" y="0"/>
            <a:ext cx="715600" cy="715600"/>
          </a:xfrm>
          <a:solidFill>
            <a:srgbClr val="6C6C6C"/>
          </a:solidFill>
        </p:spPr>
        <p:txBody>
          <a:bodyPr/>
          <a:lstStyle>
            <a:lvl1pPr>
              <a:defRPr b="1">
                <a:solidFill>
                  <a:schemeClr val="bg1"/>
                </a:solidFill>
                <a:latin typeface="+mn-lt"/>
              </a:defRPr>
            </a:lvl1pPr>
          </a:lstStyle>
          <a:p>
            <a:pPr algn="ctr"/>
            <a:fld id="{00000000-1234-1234-1234-123412341234}" type="slidenum">
              <a:rPr lang="en-GB" smtClean="0"/>
              <a:t>‹#›</a:t>
            </a:fld>
            <a:endParaRPr lang="en-GB" dirty="0"/>
          </a:p>
        </p:txBody>
      </p:sp>
      <p:sp>
        <p:nvSpPr>
          <p:cNvPr id="9" name="Shape 52"/>
          <p:cNvSpPr txBox="1">
            <a:spLocks noGrp="1"/>
          </p:cNvSpPr>
          <p:nvPr>
            <p:ph type="body" idx="12"/>
          </p:nvPr>
        </p:nvSpPr>
        <p:spPr>
          <a:xfrm>
            <a:off x="7988300" y="1873767"/>
            <a:ext cx="3377200" cy="4717533"/>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Tree>
    <p:extLst>
      <p:ext uri="{BB962C8B-B14F-4D97-AF65-F5344CB8AC3E}">
        <p14:creationId xmlns:p14="http://schemas.microsoft.com/office/powerpoint/2010/main" val="306188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lgn="ctr"/>
            <a:fld id="{00000000-1234-1234-1234-123412341234}" type="slidenum">
              <a:rPr lang="en-GB" smtClean="0">
                <a:solidFill>
                  <a:srgbClr val="FFFFFF"/>
                </a:solidFill>
              </a:rPr>
              <a:pPr algn="ctr"/>
              <a:t>‹#›</a:t>
            </a:fld>
            <a:endParaRPr lang="en-GB" dirty="0">
              <a:solidFill>
                <a:srgbClr val="FFFFFF"/>
              </a:solidFill>
            </a:endParaRPr>
          </a:p>
        </p:txBody>
      </p:sp>
      <p:sp>
        <p:nvSpPr>
          <p:cNvPr id="4" name="Shape 51"/>
          <p:cNvSpPr txBox="1">
            <a:spLocks noGrp="1"/>
          </p:cNvSpPr>
          <p:nvPr>
            <p:ph type="title" hasCustomPrompt="1"/>
          </p:nvPr>
        </p:nvSpPr>
        <p:spPr>
          <a:xfrm>
            <a:off x="4624267" y="426833"/>
            <a:ext cx="6958400" cy="892400"/>
          </a:xfrm>
          <a:prstGeom prst="rect">
            <a:avLst/>
          </a:prstGeom>
        </p:spPr>
        <p:txBody>
          <a:bodyPr lIns="91425" tIns="91425" rIns="91425" bIns="91425" anchor="b" anchorCtr="0"/>
          <a:lstStyle>
            <a:lvl1pPr lvl="0">
              <a:spcBef>
                <a:spcPts val="0"/>
              </a:spcBef>
              <a:defRPr sz="3200">
                <a:solidFill>
                  <a:srgbClr val="F89200"/>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5" name="Shape 52"/>
          <p:cNvSpPr txBox="1">
            <a:spLocks noGrp="1"/>
          </p:cNvSpPr>
          <p:nvPr>
            <p:ph type="body" idx="1"/>
          </p:nvPr>
        </p:nvSpPr>
        <p:spPr>
          <a:xfrm>
            <a:off x="4623765" y="1416568"/>
            <a:ext cx="3377200" cy="4948201"/>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sp>
        <p:nvSpPr>
          <p:cNvPr id="6" name="Shape 53"/>
          <p:cNvSpPr txBox="1">
            <a:spLocks noGrp="1"/>
          </p:cNvSpPr>
          <p:nvPr>
            <p:ph type="body" idx="2"/>
          </p:nvPr>
        </p:nvSpPr>
        <p:spPr>
          <a:xfrm>
            <a:off x="8204771" y="1416568"/>
            <a:ext cx="3377199" cy="4948200"/>
          </a:xfrm>
          <a:prstGeom prst="rect">
            <a:avLst/>
          </a:prstGeom>
        </p:spPr>
        <p:txBody>
          <a:bodyPr lIns="91425" tIns="91425" rIns="91425" bIns="91425" anchor="t" anchorCtr="0"/>
          <a:lstStyle>
            <a:lvl1pPr marL="380990" lvl="0" indent="-380990">
              <a:spcBef>
                <a:spcPts val="0"/>
              </a:spcBef>
              <a:buSzPct val="100000"/>
              <a:buFont typeface="Wingdings" panose="05000000000000000000" pitchFamily="2" charset="2"/>
              <a:buChar char="§"/>
              <a:defRPr sz="1867">
                <a:solidFill>
                  <a:srgbClr val="6C6C6C"/>
                </a:solidFill>
                <a:latin typeface="+mn-lt"/>
              </a:defRPr>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dirty="0"/>
          </a:p>
        </p:txBody>
      </p:sp>
      <p:cxnSp>
        <p:nvCxnSpPr>
          <p:cNvPr id="7" name="Shape 55"/>
          <p:cNvCxnSpPr/>
          <p:nvPr userDrawn="1"/>
        </p:nvCxnSpPr>
        <p:spPr>
          <a:xfrm>
            <a:off x="4771715" y="1290033"/>
            <a:ext cx="603200" cy="0"/>
          </a:xfrm>
          <a:prstGeom prst="straightConnector1">
            <a:avLst/>
          </a:prstGeom>
          <a:noFill/>
          <a:ln w="28575" cap="flat" cmpd="sng">
            <a:solidFill>
              <a:srgbClr val="6C6C6C"/>
            </a:solidFill>
            <a:prstDash val="solid"/>
            <a:round/>
            <a:headEnd type="none" w="lg" len="lg"/>
            <a:tailEnd type="none" w="lg" len="lg"/>
          </a:ln>
        </p:spPr>
      </p:cxnSp>
      <p:sp>
        <p:nvSpPr>
          <p:cNvPr id="9" name="Rectangle 8"/>
          <p:cNvSpPr/>
          <p:nvPr userDrawn="1"/>
        </p:nvSpPr>
        <p:spPr>
          <a:xfrm>
            <a:off x="914401" y="1206500"/>
            <a:ext cx="15113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400"/>
          </a:p>
        </p:txBody>
      </p:sp>
      <p:sp>
        <p:nvSpPr>
          <p:cNvPr id="11" name="Picture Placeholder 10"/>
          <p:cNvSpPr>
            <a:spLocks noGrp="1"/>
          </p:cNvSpPr>
          <p:nvPr>
            <p:ph type="pic" sz="quarter" idx="12"/>
          </p:nvPr>
        </p:nvSpPr>
        <p:spPr>
          <a:xfrm>
            <a:off x="1029061" y="2146250"/>
            <a:ext cx="3390900" cy="4218517"/>
          </a:xfrm>
        </p:spPr>
        <p:txBody>
          <a:bodyPr/>
          <a:lstStyle/>
          <a:p>
            <a:endParaRPr lang="pt-PT"/>
          </a:p>
        </p:txBody>
      </p:sp>
    </p:spTree>
    <p:extLst>
      <p:ext uri="{BB962C8B-B14F-4D97-AF65-F5344CB8AC3E}">
        <p14:creationId xmlns:p14="http://schemas.microsoft.com/office/powerpoint/2010/main" val="254445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Shape 25"/>
          <p:cNvSpPr/>
          <p:nvPr/>
        </p:nvSpPr>
        <p:spPr>
          <a:xfrm>
            <a:off x="0" y="-7900"/>
            <a:ext cx="12192000" cy="6866000"/>
          </a:xfrm>
          <a:prstGeom prst="frame">
            <a:avLst>
              <a:gd name="adj1" fmla="val 5041"/>
            </a:avLst>
          </a:prstGeom>
          <a:solidFill>
            <a:schemeClr val="bg2">
              <a:lumMod val="75000"/>
            </a:schemeClr>
          </a:solidFill>
          <a:ln>
            <a:noFill/>
          </a:ln>
        </p:spPr>
        <p:txBody>
          <a:bodyPr lIns="121900" tIns="121900" rIns="121900" bIns="121900" anchor="ctr" anchorCtr="0">
            <a:noAutofit/>
          </a:bodyPr>
          <a:lstStyle/>
          <a:p>
            <a:pPr lvl="0">
              <a:spcBef>
                <a:spcPts val="0"/>
              </a:spcBef>
              <a:buNone/>
            </a:pPr>
            <a:endParaRPr sz="2400"/>
          </a:p>
        </p:txBody>
      </p:sp>
      <p:sp>
        <p:nvSpPr>
          <p:cNvPr id="26" name="Shape 26"/>
          <p:cNvSpPr/>
          <p:nvPr/>
        </p:nvSpPr>
        <p:spPr>
          <a:xfrm>
            <a:off x="5738200" y="0"/>
            <a:ext cx="715600" cy="1182000"/>
          </a:xfrm>
          <a:prstGeom prst="rect">
            <a:avLst/>
          </a:prstGeom>
          <a:solidFill>
            <a:srgbClr val="F69127"/>
          </a:solidFill>
          <a:ln>
            <a:noFill/>
          </a:ln>
        </p:spPr>
        <p:txBody>
          <a:bodyPr lIns="121900" tIns="121900" rIns="121900" bIns="121900" anchor="ctr" anchorCtr="0">
            <a:noAutofit/>
          </a:bodyPr>
          <a:lstStyle/>
          <a:p>
            <a:pPr lvl="0">
              <a:spcBef>
                <a:spcPts val="0"/>
              </a:spcBef>
              <a:buNone/>
            </a:pPr>
            <a:endParaRPr sz="2400"/>
          </a:p>
        </p:txBody>
      </p:sp>
      <p:sp>
        <p:nvSpPr>
          <p:cNvPr id="27" name="Shape 27"/>
          <p:cNvSpPr txBox="1"/>
          <p:nvPr/>
        </p:nvSpPr>
        <p:spPr>
          <a:xfrm>
            <a:off x="4791200" y="278223"/>
            <a:ext cx="2609600" cy="871600"/>
          </a:xfrm>
          <a:prstGeom prst="rect">
            <a:avLst/>
          </a:prstGeom>
          <a:noFill/>
          <a:ln>
            <a:noFill/>
          </a:ln>
        </p:spPr>
        <p:txBody>
          <a:bodyPr lIns="121900" tIns="121900" rIns="121900" bIns="121900" anchor="t" anchorCtr="0">
            <a:noAutofit/>
          </a:bodyPr>
          <a:lstStyle/>
          <a:p>
            <a:pPr lvl="0" algn="ctr" rtl="0">
              <a:spcBef>
                <a:spcPts val="0"/>
              </a:spcBef>
              <a:buNone/>
            </a:pPr>
            <a:r>
              <a:rPr lang="en-GB" sz="8000" b="1" dirty="0">
                <a:solidFill>
                  <a:schemeClr val="bg1"/>
                </a:solidFill>
              </a:rPr>
              <a:t>“</a:t>
            </a:r>
          </a:p>
        </p:txBody>
      </p:sp>
      <p:sp>
        <p:nvSpPr>
          <p:cNvPr id="28" name="Shape 28"/>
          <p:cNvSpPr/>
          <p:nvPr/>
        </p:nvSpPr>
        <p:spPr>
          <a:xfrm>
            <a:off x="5738200" y="6142667"/>
            <a:ext cx="715600" cy="715600"/>
          </a:xfrm>
          <a:prstGeom prst="rect">
            <a:avLst/>
          </a:prstGeom>
          <a:solidFill>
            <a:srgbClr val="F69127"/>
          </a:solidFill>
          <a:ln>
            <a:noFill/>
          </a:ln>
        </p:spPr>
        <p:txBody>
          <a:bodyPr lIns="121900" tIns="121900" rIns="121900" bIns="121900" anchor="ctr" anchorCtr="0">
            <a:noAutofit/>
          </a:bodyPr>
          <a:lstStyle/>
          <a:p>
            <a:pPr lvl="0">
              <a:spcBef>
                <a:spcPts val="0"/>
              </a:spcBef>
              <a:buNone/>
            </a:pPr>
            <a:endParaRPr sz="2400">
              <a:solidFill>
                <a:srgbClr val="F69127"/>
              </a:solidFill>
            </a:endParaRPr>
          </a:p>
        </p:txBody>
      </p:sp>
      <p:sp>
        <p:nvSpPr>
          <p:cNvPr id="29" name="Shape 29"/>
          <p:cNvSpPr txBox="1">
            <a:spLocks noGrp="1"/>
          </p:cNvSpPr>
          <p:nvPr>
            <p:ph type="body" idx="1"/>
          </p:nvPr>
        </p:nvSpPr>
        <p:spPr>
          <a:xfrm>
            <a:off x="2155300" y="1857767"/>
            <a:ext cx="7881600" cy="4004800"/>
          </a:xfrm>
          <a:prstGeom prst="rect">
            <a:avLst/>
          </a:prstGeom>
        </p:spPr>
        <p:txBody>
          <a:bodyPr lIns="91425" tIns="91425" rIns="91425" bIns="91425" anchor="t" anchorCtr="0"/>
          <a:lstStyle>
            <a:lvl1pPr marL="0" lvl="0" indent="0" algn="ctr" rtl="0">
              <a:spcBef>
                <a:spcPts val="0"/>
              </a:spcBef>
              <a:buClr>
                <a:srgbClr val="FFFFFF"/>
              </a:buClr>
              <a:buSzPct val="100000"/>
              <a:buFont typeface="Wingdings" panose="05000000000000000000" pitchFamily="2" charset="2"/>
              <a:buNone/>
              <a:defRPr sz="4000" b="1">
                <a:solidFill>
                  <a:srgbClr val="F69127"/>
                </a:solidFill>
                <a:latin typeface="+mn-lt"/>
                <a:ea typeface="Open Sans" panose="020B0606030504020204" pitchFamily="34" charset="0"/>
                <a:cs typeface="Open Sans" panose="020B0606030504020204" pitchFamily="34" charset="0"/>
              </a:defRPr>
            </a:lvl1pPr>
            <a:lvl2pPr lvl="1" algn="ctr" rtl="0">
              <a:spcBef>
                <a:spcPts val="0"/>
              </a:spcBef>
              <a:buClr>
                <a:srgbClr val="FFFFFF"/>
              </a:buClr>
              <a:buSzPct val="100000"/>
              <a:defRPr sz="4000" b="1">
                <a:solidFill>
                  <a:srgbClr val="FFFFFF"/>
                </a:solidFill>
              </a:defRPr>
            </a:lvl2pPr>
            <a:lvl3pPr lvl="2" algn="ctr" rtl="0">
              <a:spcBef>
                <a:spcPts val="0"/>
              </a:spcBef>
              <a:buClr>
                <a:srgbClr val="FFFFFF"/>
              </a:buClr>
              <a:buSzPct val="100000"/>
              <a:defRPr sz="4000" b="1">
                <a:solidFill>
                  <a:srgbClr val="FFFFFF"/>
                </a:solidFill>
              </a:defRPr>
            </a:lvl3pPr>
            <a:lvl4pPr lvl="3" algn="ctr" rtl="0">
              <a:spcBef>
                <a:spcPts val="0"/>
              </a:spcBef>
              <a:buClr>
                <a:srgbClr val="FFFFFF"/>
              </a:buClr>
              <a:buSzPct val="100000"/>
              <a:defRPr sz="4000" b="1">
                <a:solidFill>
                  <a:srgbClr val="FFFFFF"/>
                </a:solidFill>
              </a:defRPr>
            </a:lvl4pPr>
            <a:lvl5pPr lvl="4" algn="ctr" rtl="0">
              <a:spcBef>
                <a:spcPts val="0"/>
              </a:spcBef>
              <a:buClr>
                <a:srgbClr val="FFFFFF"/>
              </a:buClr>
              <a:buSzPct val="100000"/>
              <a:defRPr sz="4000" b="1">
                <a:solidFill>
                  <a:srgbClr val="FFFFFF"/>
                </a:solidFill>
              </a:defRPr>
            </a:lvl5pPr>
            <a:lvl6pPr lvl="5" algn="ctr" rtl="0">
              <a:spcBef>
                <a:spcPts val="0"/>
              </a:spcBef>
              <a:buClr>
                <a:srgbClr val="FFFFFF"/>
              </a:buClr>
              <a:buSzPct val="100000"/>
              <a:defRPr sz="4000" b="1">
                <a:solidFill>
                  <a:srgbClr val="FFFFFF"/>
                </a:solidFill>
              </a:defRPr>
            </a:lvl6pPr>
            <a:lvl7pPr lvl="6" algn="ctr" rtl="0">
              <a:spcBef>
                <a:spcPts val="0"/>
              </a:spcBef>
              <a:buClr>
                <a:srgbClr val="FFFFFF"/>
              </a:buClr>
              <a:buSzPct val="100000"/>
              <a:defRPr sz="4000" b="1">
                <a:solidFill>
                  <a:srgbClr val="FFFFFF"/>
                </a:solidFill>
              </a:defRPr>
            </a:lvl7pPr>
            <a:lvl8pPr lvl="7" algn="ctr" rtl="0">
              <a:spcBef>
                <a:spcPts val="0"/>
              </a:spcBef>
              <a:buClr>
                <a:srgbClr val="FFFFFF"/>
              </a:buClr>
              <a:buSzPct val="100000"/>
              <a:defRPr sz="4000" b="1">
                <a:solidFill>
                  <a:srgbClr val="FFFFFF"/>
                </a:solidFill>
              </a:defRPr>
            </a:lvl8pPr>
            <a:lvl9pPr lvl="8" algn="ctr">
              <a:spcBef>
                <a:spcPts val="0"/>
              </a:spcBef>
              <a:buClr>
                <a:srgbClr val="FFFFFF"/>
              </a:buClr>
              <a:buSzPct val="100000"/>
              <a:defRPr sz="4000" b="1">
                <a:solidFill>
                  <a:srgbClr val="FFFFFF"/>
                </a:solidFill>
              </a:defRPr>
            </a:lvl9pPr>
          </a:lstStyle>
          <a:p>
            <a:endParaRPr dirty="0"/>
          </a:p>
        </p:txBody>
      </p:sp>
      <p:sp>
        <p:nvSpPr>
          <p:cNvPr id="30" name="Shape 30"/>
          <p:cNvSpPr txBox="1">
            <a:spLocks noGrp="1"/>
          </p:cNvSpPr>
          <p:nvPr>
            <p:ph type="sldNum" idx="12"/>
          </p:nvPr>
        </p:nvSpPr>
        <p:spPr>
          <a:xfrm>
            <a:off x="353700" y="6143300"/>
            <a:ext cx="11489200" cy="715600"/>
          </a:xfrm>
          <a:prstGeom prst="rect">
            <a:avLst/>
          </a:prstGeom>
        </p:spPr>
        <p:txBody>
          <a:bodyPr lIns="91425" tIns="91425" rIns="91425" bIns="91425" anchor="ctr" anchorCtr="0">
            <a:noAutofit/>
          </a:bodyPr>
          <a:lstStyle>
            <a:lvl1pPr>
              <a:defRPr>
                <a:latin typeface="+mn-lt"/>
                <a:cs typeface="Arial" panose="020B0604020202020204" pitchFamily="34" charset="0"/>
              </a:defRPr>
            </a:lvl1pPr>
          </a:lstStyle>
          <a:p>
            <a:pPr algn="ctr"/>
            <a:fld id="{00000000-1234-1234-1234-123412341234}" type="slidenum">
              <a:rPr lang="en-GB" smtClean="0">
                <a:solidFill>
                  <a:srgbClr val="FFFFFF"/>
                </a:solidFill>
              </a:rPr>
              <a:t>‹#›</a:t>
            </a:fld>
            <a:endParaRPr lang="en-GB" dirty="0">
              <a:solidFill>
                <a:srgbClr val="FFFFFF"/>
              </a:solidFill>
            </a:endParaRPr>
          </a:p>
        </p:txBody>
      </p:sp>
      <p:pic>
        <p:nvPicPr>
          <p:cNvPr id="12" name="Picture 11"/>
          <p:cNvPicPr>
            <a:picLocks noChangeAspect="1"/>
          </p:cNvPicPr>
          <p:nvPr userDrawn="1"/>
        </p:nvPicPr>
        <p:blipFill>
          <a:blip r:embed="rId2"/>
          <a:stretch>
            <a:fillRect/>
          </a:stretch>
        </p:blipFill>
        <p:spPr>
          <a:xfrm>
            <a:off x="5820741" y="5674155"/>
            <a:ext cx="550516" cy="376824"/>
          </a:xfrm>
          <a:prstGeom prst="rect">
            <a:avLst/>
          </a:prstGeom>
        </p:spPr>
      </p:pic>
    </p:spTree>
    <p:extLst>
      <p:ext uri="{BB962C8B-B14F-4D97-AF65-F5344CB8AC3E}">
        <p14:creationId xmlns:p14="http://schemas.microsoft.com/office/powerpoint/2010/main" val="168966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dark)">
    <p:spTree>
      <p:nvGrpSpPr>
        <p:cNvPr id="1" name="Shape 85"/>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Shape 86"/>
          <p:cNvSpPr/>
          <p:nvPr/>
        </p:nvSpPr>
        <p:spPr>
          <a:xfrm>
            <a:off x="133" y="-7733"/>
            <a:ext cx="12192000" cy="6866000"/>
          </a:xfrm>
          <a:prstGeom prst="rect">
            <a:avLst/>
          </a:prstGeom>
          <a:solidFill>
            <a:schemeClr val="bg1"/>
          </a:solidFill>
          <a:ln>
            <a:noFill/>
          </a:ln>
        </p:spPr>
        <p:txBody>
          <a:bodyPr lIns="121900" tIns="121900" rIns="121900" bIns="121900" anchor="ctr" anchorCtr="0">
            <a:noAutofit/>
          </a:bodyPr>
          <a:lstStyle/>
          <a:p>
            <a:pPr lvl="0">
              <a:spcBef>
                <a:spcPts val="0"/>
              </a:spcBef>
              <a:buNone/>
            </a:pPr>
            <a:endParaRPr sz="2400">
              <a:solidFill>
                <a:srgbClr val="F69127"/>
              </a:solidFill>
            </a:endParaRPr>
          </a:p>
        </p:txBody>
      </p:sp>
      <p:sp>
        <p:nvSpPr>
          <p:cNvPr id="87" name="Shape 87"/>
          <p:cNvSpPr/>
          <p:nvPr/>
        </p:nvSpPr>
        <p:spPr>
          <a:xfrm>
            <a:off x="0" y="-7900"/>
            <a:ext cx="12192000" cy="6866000"/>
          </a:xfrm>
          <a:prstGeom prst="frame">
            <a:avLst>
              <a:gd name="adj1" fmla="val 5041"/>
            </a:avLst>
          </a:prstGeom>
          <a:solidFill>
            <a:srgbClr val="F89200"/>
          </a:solidFill>
          <a:ln>
            <a:noFill/>
          </a:ln>
        </p:spPr>
        <p:txBody>
          <a:bodyPr lIns="121900" tIns="121900" rIns="121900" bIns="121900" anchor="ctr" anchorCtr="0">
            <a:noAutofit/>
          </a:bodyPr>
          <a:lstStyle/>
          <a:p>
            <a:pPr lvl="0">
              <a:spcBef>
                <a:spcPts val="0"/>
              </a:spcBef>
              <a:buNone/>
            </a:pPr>
            <a:endParaRPr sz="2400"/>
          </a:p>
        </p:txBody>
      </p:sp>
      <p:sp>
        <p:nvSpPr>
          <p:cNvPr id="10" name="Title 1"/>
          <p:cNvSpPr>
            <a:spLocks noGrp="1"/>
          </p:cNvSpPr>
          <p:nvPr>
            <p:ph type="title" hasCustomPrompt="1"/>
          </p:nvPr>
        </p:nvSpPr>
        <p:spPr>
          <a:xfrm>
            <a:off x="838200" y="302014"/>
            <a:ext cx="10515600" cy="1325033"/>
          </a:xfrm>
        </p:spPr>
        <p:txBody>
          <a:bodyPr/>
          <a:lstStyle>
            <a:lvl1pPr>
              <a:defRPr lang="en-US" b="1" baseline="0" smtClean="0">
                <a:solidFill>
                  <a:srgbClr val="F69127"/>
                </a:solidFill>
                <a:ea typeface="Open Sans" panose="020B0606030504020204" pitchFamily="34" charset="0"/>
                <a:cs typeface="Open Sans" panose="020B0606030504020204" pitchFamily="34" charset="0"/>
              </a:defRPr>
            </a:lvl1pPr>
          </a:lstStyle>
          <a:p>
            <a:r>
              <a:rPr lang="en-US" b="1" dirty="0" err="1">
                <a:latin typeface="+mn-lt"/>
                <a:ea typeface="Open Sans" panose="020B0606030504020204" pitchFamily="34" charset="0"/>
                <a:cs typeface="Open Sans" panose="020B0606030504020204" pitchFamily="34" charset="0"/>
              </a:rPr>
              <a:t>Title|</a:t>
            </a:r>
            <a:r>
              <a:rPr lang="en-US" dirty="0" err="1">
                <a:ea typeface="Open Sans" panose="020B0606030504020204" pitchFamily="34" charset="0"/>
                <a:cs typeface="Open Sans" panose="020B0606030504020204" pitchFamily="34" charset="0"/>
              </a:rPr>
              <a:t>xxxxx</a:t>
            </a:r>
            <a:endParaRPr lang="en-US" dirty="0"/>
          </a:p>
        </p:txBody>
      </p:sp>
      <p:cxnSp>
        <p:nvCxnSpPr>
          <p:cNvPr id="11" name="Shape 55"/>
          <p:cNvCxnSpPr/>
          <p:nvPr userDrawn="1"/>
        </p:nvCxnSpPr>
        <p:spPr>
          <a:xfrm>
            <a:off x="949015" y="1290033"/>
            <a:ext cx="603200" cy="0"/>
          </a:xfrm>
          <a:prstGeom prst="straightConnector1">
            <a:avLst/>
          </a:prstGeom>
          <a:noFill/>
          <a:ln w="28575" cap="flat" cmpd="sng">
            <a:solidFill>
              <a:srgbClr val="6C6C6C"/>
            </a:solidFill>
            <a:prstDash val="solid"/>
            <a:round/>
            <a:headEnd type="none" w="lg" len="lg"/>
            <a:tailEnd type="none" w="lg" len="lg"/>
          </a:ln>
        </p:spPr>
      </p:cxnSp>
      <p:sp>
        <p:nvSpPr>
          <p:cNvPr id="12" name="Shape 97"/>
          <p:cNvSpPr/>
          <p:nvPr userDrawn="1"/>
        </p:nvSpPr>
        <p:spPr>
          <a:xfrm>
            <a:off x="5738200" y="6142667"/>
            <a:ext cx="715600" cy="715600"/>
          </a:xfrm>
          <a:prstGeom prst="rect">
            <a:avLst/>
          </a:prstGeom>
          <a:solidFill>
            <a:srgbClr val="6C6C6C"/>
          </a:solidFill>
          <a:ln>
            <a:noFill/>
          </a:ln>
        </p:spPr>
        <p:txBody>
          <a:bodyPr lIns="121900" tIns="121900" rIns="121900" bIns="121900" anchor="ctr" anchorCtr="0">
            <a:noAutofit/>
          </a:bodyPr>
          <a:lstStyle/>
          <a:p>
            <a:pPr lvl="0">
              <a:spcBef>
                <a:spcPts val="0"/>
              </a:spcBef>
              <a:buNone/>
            </a:pPr>
            <a:endParaRPr sz="2400" dirty="0">
              <a:latin typeface="+mn-lt"/>
            </a:endParaRPr>
          </a:p>
        </p:txBody>
      </p:sp>
      <p:sp>
        <p:nvSpPr>
          <p:cNvPr id="13" name="Shape 98"/>
          <p:cNvSpPr txBox="1">
            <a:spLocks noGrp="1"/>
          </p:cNvSpPr>
          <p:nvPr>
            <p:ph type="sldNum" idx="12"/>
          </p:nvPr>
        </p:nvSpPr>
        <p:spPr>
          <a:xfrm>
            <a:off x="5738100" y="6142333"/>
            <a:ext cx="715600" cy="715600"/>
          </a:xfrm>
          <a:prstGeom prst="rect">
            <a:avLst/>
          </a:prstGeom>
          <a:noFill/>
        </p:spPr>
        <p:txBody>
          <a:bodyPr lIns="91425" tIns="91425" rIns="91425" bIns="91425" anchor="ctr" anchorCtr="0">
            <a:noAutofit/>
          </a:bodyPr>
          <a:lstStyle/>
          <a:p>
            <a:pPr algn="ctr"/>
            <a:fld id="{00000000-1234-1234-1234-123412341234}" type="slidenum">
              <a:rPr lang="en-GB" smtClean="0">
                <a:solidFill>
                  <a:srgbClr val="FFFFFF"/>
                </a:solidFill>
              </a:rPr>
              <a:pPr algn="ctr"/>
              <a:t>‹#›</a:t>
            </a:fld>
            <a:endParaRPr lang="en-GB">
              <a:solidFill>
                <a:srgbClr val="FFFFFF"/>
              </a:solidFill>
            </a:endParaRPr>
          </a:p>
        </p:txBody>
      </p:sp>
      <p:pic>
        <p:nvPicPr>
          <p:cNvPr id="16" name="Picture 15"/>
          <p:cNvPicPr>
            <a:picLocks noChangeAspect="1"/>
          </p:cNvPicPr>
          <p:nvPr userDrawn="1"/>
        </p:nvPicPr>
        <p:blipFill>
          <a:blip r:embed="rId2"/>
          <a:stretch>
            <a:fillRect/>
          </a:stretch>
        </p:blipFill>
        <p:spPr>
          <a:xfrm>
            <a:off x="5820741" y="5674155"/>
            <a:ext cx="550516" cy="376824"/>
          </a:xfrm>
          <a:prstGeom prst="rect">
            <a:avLst/>
          </a:prstGeom>
        </p:spPr>
      </p:pic>
    </p:spTree>
    <p:extLst>
      <p:ext uri="{BB962C8B-B14F-4D97-AF65-F5344CB8AC3E}">
        <p14:creationId xmlns:p14="http://schemas.microsoft.com/office/powerpoint/2010/main" val="28504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80A-BF4F-4625-A6B8-D6C3D1D04B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1C743-8CA5-4CB2-958F-2B8918A4CCB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91BEE-AC09-4BC2-A18A-4D1E49A7FD27}"/>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5" name="Footer Placeholder 4">
            <a:extLst>
              <a:ext uri="{FF2B5EF4-FFF2-40B4-BE49-F238E27FC236}">
                <a16:creationId xmlns:a16="http://schemas.microsoft.com/office/drawing/2014/main" id="{EAF2600A-BED8-4AC9-899B-1735812FC4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BF5045D-B583-4742-89D9-A61B7EBAA3E8}"/>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5571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bright)">
    <p:spTree>
      <p:nvGrpSpPr>
        <p:cNvPr id="1" name="Shape 90"/>
        <p:cNvGrpSpPr/>
        <p:nvPr/>
      </p:nvGrpSpPr>
      <p:grpSpPr>
        <a:xfrm>
          <a:off x="0" y="0"/>
          <a:ext cx="0" cy="0"/>
          <a:chOff x="0" y="0"/>
          <a:chExt cx="0" cy="0"/>
        </a:xfrm>
      </p:grpSpPr>
      <p:sp>
        <p:nvSpPr>
          <p:cNvPr id="7" name="Rectangle 6"/>
          <p:cNvSpPr/>
          <p:nvPr userDrawn="1"/>
        </p:nvSpPr>
        <p:spPr>
          <a:xfrm>
            <a:off x="-5477" y="-6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Shape 92"/>
          <p:cNvSpPr/>
          <p:nvPr/>
        </p:nvSpPr>
        <p:spPr>
          <a:xfrm>
            <a:off x="-133" y="0"/>
            <a:ext cx="12192000" cy="6866000"/>
          </a:xfrm>
          <a:prstGeom prst="frame">
            <a:avLst>
              <a:gd name="adj1" fmla="val 5041"/>
            </a:avLst>
          </a:prstGeom>
          <a:solidFill>
            <a:srgbClr val="6C6C6C"/>
          </a:solidFill>
          <a:ln>
            <a:noFill/>
          </a:ln>
        </p:spPr>
        <p:txBody>
          <a:bodyPr lIns="121900" tIns="121900" rIns="121900" bIns="121900" anchor="ctr" anchorCtr="0">
            <a:noAutofit/>
          </a:bodyPr>
          <a:lstStyle/>
          <a:p>
            <a:pPr lvl="0">
              <a:spcBef>
                <a:spcPts val="0"/>
              </a:spcBef>
              <a:buNone/>
            </a:pPr>
            <a:endParaRPr sz="2400"/>
          </a:p>
        </p:txBody>
      </p:sp>
      <p:sp>
        <p:nvSpPr>
          <p:cNvPr id="10" name="Title 1"/>
          <p:cNvSpPr>
            <a:spLocks noGrp="1"/>
          </p:cNvSpPr>
          <p:nvPr>
            <p:ph type="title" hasCustomPrompt="1"/>
          </p:nvPr>
        </p:nvSpPr>
        <p:spPr>
          <a:xfrm>
            <a:off x="838200" y="302014"/>
            <a:ext cx="10515600" cy="1325033"/>
          </a:xfrm>
        </p:spPr>
        <p:txBody>
          <a:bodyPr/>
          <a:lstStyle>
            <a:lvl1pPr>
              <a:defRPr lang="en-US" b="1" baseline="0" smtClean="0">
                <a:solidFill>
                  <a:srgbClr val="6C6C6C"/>
                </a:solidFill>
                <a:ea typeface="Open Sans" panose="020B0606030504020204" pitchFamily="34" charset="0"/>
                <a:cs typeface="Open Sans" panose="020B0606030504020204" pitchFamily="34" charset="0"/>
              </a:defRPr>
            </a:lvl1pPr>
          </a:lstStyle>
          <a:p>
            <a:r>
              <a:rPr lang="en-US" b="1" dirty="0" err="1">
                <a:latin typeface="+mn-lt"/>
                <a:ea typeface="Open Sans" panose="020B0606030504020204" pitchFamily="34" charset="0"/>
                <a:cs typeface="Open Sans" panose="020B0606030504020204" pitchFamily="34" charset="0"/>
              </a:rPr>
              <a:t>Title|</a:t>
            </a:r>
            <a:r>
              <a:rPr lang="en-US" dirty="0" err="1">
                <a:ea typeface="Open Sans" panose="020B0606030504020204" pitchFamily="34" charset="0"/>
                <a:cs typeface="Open Sans" panose="020B0606030504020204" pitchFamily="34" charset="0"/>
              </a:rPr>
              <a:t>xxxxx</a:t>
            </a:r>
            <a:endParaRPr lang="en-US" dirty="0"/>
          </a:p>
        </p:txBody>
      </p:sp>
      <p:cxnSp>
        <p:nvCxnSpPr>
          <p:cNvPr id="11" name="Shape 55"/>
          <p:cNvCxnSpPr/>
          <p:nvPr userDrawn="1"/>
        </p:nvCxnSpPr>
        <p:spPr>
          <a:xfrm>
            <a:off x="949015" y="1290033"/>
            <a:ext cx="603200" cy="0"/>
          </a:xfrm>
          <a:prstGeom prst="straightConnector1">
            <a:avLst/>
          </a:prstGeom>
          <a:noFill/>
          <a:ln w="28575" cap="flat" cmpd="sng">
            <a:solidFill>
              <a:srgbClr val="F89200"/>
            </a:solidFill>
            <a:prstDash val="solid"/>
            <a:round/>
            <a:headEnd type="none" w="lg" len="lg"/>
            <a:tailEnd type="none" w="lg" len="lg"/>
          </a:ln>
        </p:spPr>
      </p:cxnSp>
      <p:sp>
        <p:nvSpPr>
          <p:cNvPr id="12" name="Shape 97"/>
          <p:cNvSpPr/>
          <p:nvPr userDrawn="1"/>
        </p:nvSpPr>
        <p:spPr>
          <a:xfrm>
            <a:off x="5738200" y="6142667"/>
            <a:ext cx="715600" cy="715600"/>
          </a:xfrm>
          <a:prstGeom prst="rect">
            <a:avLst/>
          </a:prstGeom>
          <a:solidFill>
            <a:srgbClr val="F69127"/>
          </a:solidFill>
          <a:ln>
            <a:noFill/>
          </a:ln>
        </p:spPr>
        <p:txBody>
          <a:bodyPr lIns="121900" tIns="121900" rIns="121900" bIns="121900" anchor="ctr" anchorCtr="0">
            <a:noAutofit/>
          </a:bodyPr>
          <a:lstStyle/>
          <a:p>
            <a:pPr lvl="0">
              <a:spcBef>
                <a:spcPts val="0"/>
              </a:spcBef>
              <a:buNone/>
            </a:pPr>
            <a:endParaRPr sz="2400" dirty="0">
              <a:latin typeface="+mn-lt"/>
            </a:endParaRPr>
          </a:p>
        </p:txBody>
      </p:sp>
      <p:sp>
        <p:nvSpPr>
          <p:cNvPr id="13" name="Shape 98"/>
          <p:cNvSpPr txBox="1">
            <a:spLocks noGrp="1"/>
          </p:cNvSpPr>
          <p:nvPr>
            <p:ph type="sldNum" idx="12"/>
          </p:nvPr>
        </p:nvSpPr>
        <p:spPr>
          <a:xfrm>
            <a:off x="5738100" y="6142333"/>
            <a:ext cx="715600" cy="715600"/>
          </a:xfrm>
          <a:prstGeom prst="rect">
            <a:avLst/>
          </a:prstGeom>
          <a:noFill/>
        </p:spPr>
        <p:txBody>
          <a:bodyPr lIns="91425" tIns="91425" rIns="91425" bIns="91425" anchor="ctr" anchorCtr="0">
            <a:noAutofit/>
          </a:bodyPr>
          <a:lstStyle/>
          <a:p>
            <a:pPr algn="ctr"/>
            <a:fld id="{00000000-1234-1234-1234-123412341234}" type="slidenum">
              <a:rPr lang="en-GB" smtClean="0">
                <a:solidFill>
                  <a:srgbClr val="FFFFFF"/>
                </a:solidFill>
              </a:rPr>
              <a:pPr algn="ctr"/>
              <a:t>‹#›</a:t>
            </a:fld>
            <a:endParaRPr lang="en-GB">
              <a:solidFill>
                <a:srgbClr val="FFFFFF"/>
              </a:solidFill>
            </a:endParaRPr>
          </a:p>
        </p:txBody>
      </p:sp>
      <p:pic>
        <p:nvPicPr>
          <p:cNvPr id="9" name="Picture 8"/>
          <p:cNvPicPr>
            <a:picLocks noChangeAspect="1"/>
          </p:cNvPicPr>
          <p:nvPr userDrawn="1"/>
        </p:nvPicPr>
        <p:blipFill>
          <a:blip r:embed="rId2"/>
          <a:stretch>
            <a:fillRect/>
          </a:stretch>
        </p:blipFill>
        <p:spPr>
          <a:xfrm>
            <a:off x="5820741" y="5674155"/>
            <a:ext cx="550516" cy="376824"/>
          </a:xfrm>
          <a:prstGeom prst="rect">
            <a:avLst/>
          </a:prstGeom>
        </p:spPr>
      </p:pic>
    </p:spTree>
    <p:extLst>
      <p:ext uri="{BB962C8B-B14F-4D97-AF65-F5344CB8AC3E}">
        <p14:creationId xmlns:p14="http://schemas.microsoft.com/office/powerpoint/2010/main" val="2136269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dark)">
    <p:spTree>
      <p:nvGrpSpPr>
        <p:cNvPr id="1" name="Shape 85"/>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Shape 86"/>
          <p:cNvSpPr/>
          <p:nvPr/>
        </p:nvSpPr>
        <p:spPr>
          <a:xfrm>
            <a:off x="133" y="-7733"/>
            <a:ext cx="12192000" cy="6866000"/>
          </a:xfrm>
          <a:prstGeom prst="rect">
            <a:avLst/>
          </a:prstGeom>
          <a:solidFill>
            <a:schemeClr val="bg1"/>
          </a:solidFill>
          <a:ln>
            <a:noFill/>
          </a:ln>
        </p:spPr>
        <p:txBody>
          <a:bodyPr lIns="121900" tIns="121900" rIns="121900" bIns="121900" anchor="ctr" anchorCtr="0">
            <a:noAutofit/>
          </a:bodyPr>
          <a:lstStyle/>
          <a:p>
            <a:pPr lvl="0">
              <a:spcBef>
                <a:spcPts val="0"/>
              </a:spcBef>
              <a:buNone/>
            </a:pPr>
            <a:endParaRPr sz="2400">
              <a:solidFill>
                <a:srgbClr val="F69127"/>
              </a:solidFill>
            </a:endParaRPr>
          </a:p>
        </p:txBody>
      </p:sp>
      <p:sp>
        <p:nvSpPr>
          <p:cNvPr id="87" name="Shape 87"/>
          <p:cNvSpPr/>
          <p:nvPr/>
        </p:nvSpPr>
        <p:spPr>
          <a:xfrm>
            <a:off x="0" y="-7900"/>
            <a:ext cx="12192000" cy="6866000"/>
          </a:xfrm>
          <a:prstGeom prst="frame">
            <a:avLst>
              <a:gd name="adj1" fmla="val 5041"/>
            </a:avLst>
          </a:prstGeom>
          <a:solidFill>
            <a:srgbClr val="F89200"/>
          </a:solidFill>
          <a:ln>
            <a:noFill/>
          </a:ln>
        </p:spPr>
        <p:txBody>
          <a:bodyPr lIns="121900" tIns="121900" rIns="121900" bIns="121900" anchor="ctr" anchorCtr="0">
            <a:noAutofit/>
          </a:bodyPr>
          <a:lstStyle/>
          <a:p>
            <a:pPr lvl="0">
              <a:spcBef>
                <a:spcPts val="0"/>
              </a:spcBef>
              <a:buNone/>
            </a:pPr>
            <a:endParaRPr sz="2400"/>
          </a:p>
        </p:txBody>
      </p:sp>
      <p:sp>
        <p:nvSpPr>
          <p:cNvPr id="12" name="Shape 97"/>
          <p:cNvSpPr/>
          <p:nvPr userDrawn="1"/>
        </p:nvSpPr>
        <p:spPr>
          <a:xfrm>
            <a:off x="5738200" y="6142667"/>
            <a:ext cx="715600" cy="715600"/>
          </a:xfrm>
          <a:prstGeom prst="rect">
            <a:avLst/>
          </a:prstGeom>
          <a:solidFill>
            <a:srgbClr val="6C6C6C"/>
          </a:solidFill>
          <a:ln>
            <a:noFill/>
          </a:ln>
        </p:spPr>
        <p:txBody>
          <a:bodyPr lIns="121900" tIns="121900" rIns="121900" bIns="121900" anchor="ctr" anchorCtr="0">
            <a:noAutofit/>
          </a:bodyPr>
          <a:lstStyle/>
          <a:p>
            <a:pPr lvl="0">
              <a:spcBef>
                <a:spcPts val="0"/>
              </a:spcBef>
              <a:buNone/>
            </a:pPr>
            <a:endParaRPr sz="2400" dirty="0">
              <a:latin typeface="+mn-lt"/>
            </a:endParaRPr>
          </a:p>
        </p:txBody>
      </p:sp>
      <p:sp>
        <p:nvSpPr>
          <p:cNvPr id="13" name="Shape 98"/>
          <p:cNvSpPr txBox="1">
            <a:spLocks noGrp="1"/>
          </p:cNvSpPr>
          <p:nvPr>
            <p:ph type="sldNum" idx="12"/>
          </p:nvPr>
        </p:nvSpPr>
        <p:spPr>
          <a:xfrm>
            <a:off x="5738100" y="6142333"/>
            <a:ext cx="715600" cy="715600"/>
          </a:xfrm>
          <a:prstGeom prst="rect">
            <a:avLst/>
          </a:prstGeom>
          <a:noFill/>
        </p:spPr>
        <p:txBody>
          <a:bodyPr lIns="91425" tIns="91425" rIns="91425" bIns="91425" anchor="ctr" anchorCtr="0">
            <a:noAutofit/>
          </a:bodyPr>
          <a:lstStyle/>
          <a:p>
            <a:pPr algn="ctr"/>
            <a:fld id="{00000000-1234-1234-1234-123412341234}" type="slidenum">
              <a:rPr lang="en-GB" smtClean="0">
                <a:solidFill>
                  <a:srgbClr val="FFFFFF"/>
                </a:solidFill>
              </a:rPr>
              <a:pPr algn="ctr"/>
              <a:t>‹#›</a:t>
            </a:fld>
            <a:endParaRPr lang="en-GB">
              <a:solidFill>
                <a:srgbClr val="FFFFFF"/>
              </a:solidFill>
            </a:endParaRPr>
          </a:p>
        </p:txBody>
      </p:sp>
      <p:pic>
        <p:nvPicPr>
          <p:cNvPr id="8" name="Picture 7"/>
          <p:cNvPicPr>
            <a:picLocks noChangeAspect="1"/>
          </p:cNvPicPr>
          <p:nvPr userDrawn="1"/>
        </p:nvPicPr>
        <p:blipFill>
          <a:blip r:embed="rId2"/>
          <a:stretch>
            <a:fillRect/>
          </a:stretch>
        </p:blipFill>
        <p:spPr>
          <a:xfrm>
            <a:off x="5820741" y="5674155"/>
            <a:ext cx="550516" cy="376824"/>
          </a:xfrm>
          <a:prstGeom prst="rect">
            <a:avLst/>
          </a:prstGeom>
        </p:spPr>
      </p:pic>
    </p:spTree>
    <p:extLst>
      <p:ext uri="{BB962C8B-B14F-4D97-AF65-F5344CB8AC3E}">
        <p14:creationId xmlns:p14="http://schemas.microsoft.com/office/powerpoint/2010/main" val="273613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dark)">
    <p:spTree>
      <p:nvGrpSpPr>
        <p:cNvPr id="1" name="Shape 85"/>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Shape 86"/>
          <p:cNvSpPr/>
          <p:nvPr/>
        </p:nvSpPr>
        <p:spPr>
          <a:xfrm>
            <a:off x="133" y="-7733"/>
            <a:ext cx="12192000" cy="6866000"/>
          </a:xfrm>
          <a:prstGeom prst="rect">
            <a:avLst/>
          </a:prstGeom>
          <a:solidFill>
            <a:schemeClr val="bg1"/>
          </a:solidFill>
          <a:ln>
            <a:noFill/>
          </a:ln>
        </p:spPr>
        <p:txBody>
          <a:bodyPr lIns="121900" tIns="121900" rIns="121900" bIns="121900" anchor="ctr" anchorCtr="0">
            <a:noAutofit/>
          </a:bodyPr>
          <a:lstStyle/>
          <a:p>
            <a:pPr lvl="0">
              <a:spcBef>
                <a:spcPts val="0"/>
              </a:spcBef>
              <a:buNone/>
            </a:pPr>
            <a:endParaRPr sz="2400">
              <a:solidFill>
                <a:srgbClr val="F69127"/>
              </a:solidFill>
            </a:endParaRPr>
          </a:p>
        </p:txBody>
      </p:sp>
      <p:sp>
        <p:nvSpPr>
          <p:cNvPr id="87" name="Shape 87"/>
          <p:cNvSpPr/>
          <p:nvPr/>
        </p:nvSpPr>
        <p:spPr>
          <a:xfrm>
            <a:off x="0" y="-7900"/>
            <a:ext cx="12192000" cy="6866000"/>
          </a:xfrm>
          <a:prstGeom prst="frame">
            <a:avLst>
              <a:gd name="adj1" fmla="val 5041"/>
            </a:avLst>
          </a:prstGeom>
          <a:solidFill>
            <a:srgbClr val="6C6C6C"/>
          </a:solidFill>
          <a:ln>
            <a:noFill/>
          </a:ln>
        </p:spPr>
        <p:txBody>
          <a:bodyPr lIns="121900" tIns="121900" rIns="121900" bIns="121900" anchor="ctr" anchorCtr="0">
            <a:noAutofit/>
          </a:bodyPr>
          <a:lstStyle/>
          <a:p>
            <a:pPr lvl="0">
              <a:spcBef>
                <a:spcPts val="0"/>
              </a:spcBef>
              <a:buNone/>
            </a:pPr>
            <a:endParaRPr sz="2400"/>
          </a:p>
        </p:txBody>
      </p:sp>
      <p:sp>
        <p:nvSpPr>
          <p:cNvPr id="12" name="Shape 97"/>
          <p:cNvSpPr/>
          <p:nvPr userDrawn="1"/>
        </p:nvSpPr>
        <p:spPr>
          <a:xfrm>
            <a:off x="5738200" y="6142667"/>
            <a:ext cx="715600" cy="715600"/>
          </a:xfrm>
          <a:prstGeom prst="rect">
            <a:avLst/>
          </a:prstGeom>
          <a:solidFill>
            <a:srgbClr val="6C6C6C"/>
          </a:solidFill>
          <a:ln>
            <a:noFill/>
          </a:ln>
        </p:spPr>
        <p:txBody>
          <a:bodyPr lIns="121900" tIns="121900" rIns="121900" bIns="121900" anchor="ctr" anchorCtr="0">
            <a:noAutofit/>
          </a:bodyPr>
          <a:lstStyle/>
          <a:p>
            <a:pPr lvl="0">
              <a:spcBef>
                <a:spcPts val="0"/>
              </a:spcBef>
              <a:buNone/>
            </a:pPr>
            <a:endParaRPr sz="2400" dirty="0">
              <a:latin typeface="+mn-lt"/>
            </a:endParaRPr>
          </a:p>
        </p:txBody>
      </p:sp>
      <p:sp>
        <p:nvSpPr>
          <p:cNvPr id="13" name="Shape 98"/>
          <p:cNvSpPr txBox="1">
            <a:spLocks noGrp="1"/>
          </p:cNvSpPr>
          <p:nvPr>
            <p:ph type="sldNum" idx="12"/>
          </p:nvPr>
        </p:nvSpPr>
        <p:spPr>
          <a:xfrm>
            <a:off x="5738100" y="6142333"/>
            <a:ext cx="715600" cy="715600"/>
          </a:xfrm>
          <a:prstGeom prst="rect">
            <a:avLst/>
          </a:prstGeom>
          <a:noFill/>
        </p:spPr>
        <p:txBody>
          <a:bodyPr lIns="91425" tIns="91425" rIns="91425" bIns="91425" anchor="ctr" anchorCtr="0">
            <a:noAutofit/>
          </a:bodyPr>
          <a:lstStyle/>
          <a:p>
            <a:pPr algn="ctr"/>
            <a:fld id="{00000000-1234-1234-1234-123412341234}" type="slidenum">
              <a:rPr lang="en-GB" smtClean="0">
                <a:solidFill>
                  <a:srgbClr val="FFFFFF"/>
                </a:solidFill>
              </a:rPr>
              <a:pPr algn="ctr"/>
              <a:t>‹#›</a:t>
            </a:fld>
            <a:endParaRPr lang="en-GB">
              <a:solidFill>
                <a:srgbClr val="FFFFFF"/>
              </a:solidFill>
            </a:endParaRPr>
          </a:p>
        </p:txBody>
      </p:sp>
      <p:pic>
        <p:nvPicPr>
          <p:cNvPr id="8" name="Picture 7"/>
          <p:cNvPicPr>
            <a:picLocks noChangeAspect="1"/>
          </p:cNvPicPr>
          <p:nvPr userDrawn="1"/>
        </p:nvPicPr>
        <p:blipFill>
          <a:blip r:embed="rId2"/>
          <a:stretch>
            <a:fillRect/>
          </a:stretch>
        </p:blipFill>
        <p:spPr>
          <a:xfrm>
            <a:off x="5820741" y="5674155"/>
            <a:ext cx="550516" cy="376824"/>
          </a:xfrm>
          <a:prstGeom prst="rect">
            <a:avLst/>
          </a:prstGeom>
        </p:spPr>
      </p:pic>
    </p:spTree>
    <p:extLst>
      <p:ext uri="{BB962C8B-B14F-4D97-AF65-F5344CB8AC3E}">
        <p14:creationId xmlns:p14="http://schemas.microsoft.com/office/powerpoint/2010/main" val="3301777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dark)">
    <p:spTree>
      <p:nvGrpSpPr>
        <p:cNvPr id="1" name="Shape 85"/>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Shape 80"/>
          <p:cNvSpPr/>
          <p:nvPr userDrawn="1"/>
        </p:nvSpPr>
        <p:spPr>
          <a:xfrm>
            <a:off x="133" y="-7733"/>
            <a:ext cx="12192000" cy="6866000"/>
          </a:xfrm>
          <a:prstGeom prst="rect">
            <a:avLst/>
          </a:prstGeom>
          <a:solidFill>
            <a:srgbClr val="F89200">
              <a:alpha val="85880"/>
            </a:srgbClr>
          </a:solidFill>
          <a:ln>
            <a:noFill/>
          </a:ln>
        </p:spPr>
        <p:txBody>
          <a:bodyPr lIns="121900" tIns="121900" rIns="121900" bIns="121900" anchor="ctr" anchorCtr="0">
            <a:noAutofit/>
          </a:bodyPr>
          <a:lstStyle/>
          <a:p>
            <a:pPr lvl="0">
              <a:spcBef>
                <a:spcPts val="0"/>
              </a:spcBef>
              <a:buNone/>
            </a:pPr>
            <a:endParaRPr sz="2400"/>
          </a:p>
        </p:txBody>
      </p:sp>
      <p:sp>
        <p:nvSpPr>
          <p:cNvPr id="11" name="Shape 81"/>
          <p:cNvSpPr/>
          <p:nvPr userDrawn="1"/>
        </p:nvSpPr>
        <p:spPr>
          <a:xfrm>
            <a:off x="0" y="-7900"/>
            <a:ext cx="12192000" cy="6866000"/>
          </a:xfrm>
          <a:prstGeom prst="frame">
            <a:avLst>
              <a:gd name="adj1" fmla="val 5041"/>
            </a:avLst>
          </a:prstGeom>
          <a:solidFill>
            <a:srgbClr val="6C6C6C"/>
          </a:solidFill>
          <a:ln>
            <a:noFill/>
          </a:ln>
        </p:spPr>
        <p:txBody>
          <a:bodyPr lIns="121900" tIns="121900" rIns="121900" bIns="121900" anchor="ctr" anchorCtr="0">
            <a:noAutofit/>
          </a:bodyPr>
          <a:lstStyle/>
          <a:p>
            <a:pPr lvl="0">
              <a:spcBef>
                <a:spcPts val="0"/>
              </a:spcBef>
              <a:buNone/>
            </a:pPr>
            <a:endParaRPr sz="2400"/>
          </a:p>
        </p:txBody>
      </p:sp>
      <p:sp>
        <p:nvSpPr>
          <p:cNvPr id="15" name="Shape 82"/>
          <p:cNvSpPr/>
          <p:nvPr userDrawn="1"/>
        </p:nvSpPr>
        <p:spPr>
          <a:xfrm>
            <a:off x="5738200" y="6142667"/>
            <a:ext cx="715600" cy="715600"/>
          </a:xfrm>
          <a:prstGeom prst="rect">
            <a:avLst/>
          </a:prstGeom>
          <a:solidFill>
            <a:srgbClr val="F3F3F3"/>
          </a:solidFill>
          <a:ln>
            <a:noFill/>
          </a:ln>
        </p:spPr>
        <p:txBody>
          <a:bodyPr lIns="121900" tIns="121900" rIns="121900" bIns="121900" anchor="ctr" anchorCtr="0">
            <a:noAutofit/>
          </a:bodyPr>
          <a:lstStyle/>
          <a:p>
            <a:pPr lvl="0">
              <a:spcBef>
                <a:spcPts val="0"/>
              </a:spcBef>
              <a:buNone/>
            </a:pPr>
            <a:endParaRPr sz="2400"/>
          </a:p>
        </p:txBody>
      </p:sp>
      <p:sp>
        <p:nvSpPr>
          <p:cNvPr id="16" name="Shape 84"/>
          <p:cNvSpPr txBox="1">
            <a:spLocks noGrp="1"/>
          </p:cNvSpPr>
          <p:nvPr>
            <p:ph type="sldNum" idx="12"/>
          </p:nvPr>
        </p:nvSpPr>
        <p:spPr>
          <a:xfrm>
            <a:off x="5738100" y="6142333"/>
            <a:ext cx="715600" cy="715600"/>
          </a:xfrm>
          <a:prstGeom prst="rect">
            <a:avLst/>
          </a:prstGeom>
        </p:spPr>
        <p:txBody>
          <a:bodyPr lIns="91425" tIns="91425" rIns="91425" bIns="91425" anchor="ctr" anchorCtr="0">
            <a:noAutofit/>
          </a:bodyPr>
          <a:lstStyle>
            <a:lvl1pPr>
              <a:defRPr>
                <a:solidFill>
                  <a:srgbClr val="F69127"/>
                </a:solidFill>
                <a:latin typeface="+mn-lt"/>
              </a:defRPr>
            </a:lvl1pPr>
          </a:lstStyle>
          <a:p>
            <a:pPr algn="ctr"/>
            <a:fld id="{00000000-1234-1234-1234-123412341234}" type="slidenum">
              <a:rPr lang="en-GB" smtClean="0"/>
              <a:t>‹#›</a:t>
            </a:fld>
            <a:endParaRPr lang="en-GB" dirty="0"/>
          </a:p>
        </p:txBody>
      </p:sp>
      <p:pic>
        <p:nvPicPr>
          <p:cNvPr id="8" name="Picture 7"/>
          <p:cNvPicPr>
            <a:picLocks noChangeAspect="1"/>
          </p:cNvPicPr>
          <p:nvPr userDrawn="1"/>
        </p:nvPicPr>
        <p:blipFill>
          <a:blip r:embed="rId2"/>
          <a:stretch>
            <a:fillRect/>
          </a:stretch>
        </p:blipFill>
        <p:spPr>
          <a:xfrm>
            <a:off x="5820642" y="5644549"/>
            <a:ext cx="550516" cy="376481"/>
          </a:xfrm>
          <a:prstGeom prst="rect">
            <a:avLst/>
          </a:prstGeom>
        </p:spPr>
      </p:pic>
    </p:spTree>
    <p:extLst>
      <p:ext uri="{BB962C8B-B14F-4D97-AF65-F5344CB8AC3E}">
        <p14:creationId xmlns:p14="http://schemas.microsoft.com/office/powerpoint/2010/main" val="2479303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ste">
    <p:spTree>
      <p:nvGrpSpPr>
        <p:cNvPr id="1" name=""/>
        <p:cNvGrpSpPr/>
        <p:nvPr/>
      </p:nvGrpSpPr>
      <p:grpSpPr>
        <a:xfrm>
          <a:off x="0" y="0"/>
          <a:ext cx="0" cy="0"/>
          <a:chOff x="0" y="0"/>
          <a:chExt cx="0" cy="0"/>
        </a:xfrm>
      </p:grpSpPr>
      <p:sp>
        <p:nvSpPr>
          <p:cNvPr id="7" name="Rectangle 6"/>
          <p:cNvSpPr/>
          <p:nvPr userDrawn="1"/>
        </p:nvSpPr>
        <p:spPr>
          <a:xfrm>
            <a:off x="2121" y="407722"/>
            <a:ext cx="188379" cy="238247"/>
          </a:xfrm>
          <a:prstGeom prst="rect">
            <a:avLst/>
          </a:prstGeom>
          <a:solidFill>
            <a:srgbClr val="0D73B0"/>
          </a:solidFill>
          <a:ln>
            <a:solidFill>
              <a:srgbClr val="0D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solidFill>
                <a:srgbClr val="0D73B0"/>
              </a:solidFill>
            </a:endParaRPr>
          </a:p>
        </p:txBody>
      </p:sp>
      <p:sp>
        <p:nvSpPr>
          <p:cNvPr id="8" name="Text Placeholder 16"/>
          <p:cNvSpPr>
            <a:spLocks noGrp="1"/>
          </p:cNvSpPr>
          <p:nvPr>
            <p:ph type="body" sz="quarter" idx="10" hasCustomPrompt="1"/>
          </p:nvPr>
        </p:nvSpPr>
        <p:spPr>
          <a:xfrm>
            <a:off x="268662" y="322052"/>
            <a:ext cx="9332540" cy="479061"/>
          </a:xfrm>
          <a:prstGeom prst="rect">
            <a:avLst/>
          </a:prstGeom>
        </p:spPr>
        <p:txBody>
          <a:bodyPr/>
          <a:lstStyle>
            <a:lvl1pPr marL="0" indent="0">
              <a:buNone/>
              <a:defRPr b="1" baseline="0">
                <a:solidFill>
                  <a:srgbClr val="0D73B0"/>
                </a:solidFill>
              </a:defRPr>
            </a:lvl1pPr>
          </a:lstStyle>
          <a:p>
            <a:pPr lvl="0"/>
            <a:r>
              <a:rPr lang="pt-PT" dirty="0"/>
              <a:t>&lt;TÍTULO APRESENTAÇÃO&gt;</a:t>
            </a:r>
          </a:p>
        </p:txBody>
      </p:sp>
      <p:sp>
        <p:nvSpPr>
          <p:cNvPr id="9" name="Text Placeholder 27"/>
          <p:cNvSpPr>
            <a:spLocks noGrp="1"/>
          </p:cNvSpPr>
          <p:nvPr>
            <p:ph type="body" sz="quarter" idx="11" hasCustomPrompt="1"/>
          </p:nvPr>
        </p:nvSpPr>
        <p:spPr>
          <a:xfrm>
            <a:off x="268662" y="679486"/>
            <a:ext cx="9332540" cy="429124"/>
          </a:xfrm>
          <a:prstGeom prst="rect">
            <a:avLst/>
          </a:prstGeom>
        </p:spPr>
        <p:txBody>
          <a:bodyPr/>
          <a:lstStyle>
            <a:lvl1pPr marL="0" indent="0">
              <a:buNone/>
              <a:defRPr sz="2200" i="1">
                <a:solidFill>
                  <a:schemeClr val="tx1">
                    <a:lumMod val="65000"/>
                    <a:lumOff val="35000"/>
                  </a:schemeClr>
                </a:solidFill>
              </a:defRPr>
            </a:lvl1pPr>
          </a:lstStyle>
          <a:p>
            <a:pPr lvl="0"/>
            <a:r>
              <a:rPr lang="en-US" dirty="0"/>
              <a:t>&lt;Sub-</a:t>
            </a:r>
            <a:r>
              <a:rPr lang="en-US" dirty="0" err="1"/>
              <a:t>título</a:t>
            </a:r>
            <a:r>
              <a:rPr lang="en-US" dirty="0"/>
              <a:t>&gt;</a:t>
            </a:r>
            <a:endParaRPr lang="pt-PT" dirty="0"/>
          </a:p>
        </p:txBody>
      </p:sp>
      <p:sp>
        <p:nvSpPr>
          <p:cNvPr id="10" name="Text Placeholder 27"/>
          <p:cNvSpPr>
            <a:spLocks noGrp="1"/>
          </p:cNvSpPr>
          <p:nvPr>
            <p:ph type="body" sz="quarter" idx="13" hasCustomPrompt="1"/>
          </p:nvPr>
        </p:nvSpPr>
        <p:spPr>
          <a:xfrm>
            <a:off x="268660" y="987019"/>
            <a:ext cx="9332541" cy="479027"/>
          </a:xfrm>
          <a:prstGeom prst="rect">
            <a:avLst/>
          </a:prstGeom>
        </p:spPr>
        <p:txBody>
          <a:bodyPr/>
          <a:lstStyle>
            <a:lvl1pPr marL="0" indent="0">
              <a:buNone/>
              <a:defRPr sz="2000" i="0">
                <a:solidFill>
                  <a:srgbClr val="F8981D"/>
                </a:solidFill>
              </a:defRPr>
            </a:lvl1pPr>
          </a:lstStyle>
          <a:p>
            <a:pPr lvl="0"/>
            <a:r>
              <a:rPr lang="en-US" dirty="0"/>
              <a:t>&lt;Sub-</a:t>
            </a:r>
            <a:r>
              <a:rPr lang="en-US" dirty="0" err="1"/>
              <a:t>título</a:t>
            </a:r>
            <a:r>
              <a:rPr lang="en-US" dirty="0"/>
              <a:t>&gt;</a:t>
            </a:r>
            <a:endParaRPr lang="pt-PT"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483" y="322051"/>
            <a:ext cx="980639" cy="679911"/>
          </a:xfrm>
          <a:prstGeom prst="rect">
            <a:avLst/>
          </a:prstGeom>
        </p:spPr>
      </p:pic>
      <p:sp>
        <p:nvSpPr>
          <p:cNvPr id="12" name="Rectangle 11"/>
          <p:cNvSpPr/>
          <p:nvPr userDrawn="1"/>
        </p:nvSpPr>
        <p:spPr>
          <a:xfrm>
            <a:off x="11782427" y="6478079"/>
            <a:ext cx="256135" cy="379923"/>
          </a:xfrm>
          <a:prstGeom prst="rect">
            <a:avLst/>
          </a:prstGeom>
          <a:solidFill>
            <a:srgbClr val="0D73B0"/>
          </a:solidFill>
          <a:ln>
            <a:solidFill>
              <a:srgbClr val="0D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13" name="Slide Number Placeholder 13"/>
          <p:cNvSpPr txBox="1"/>
          <p:nvPr userDrawn="1"/>
        </p:nvSpPr>
        <p:spPr>
          <a:xfrm>
            <a:off x="11512908" y="6405455"/>
            <a:ext cx="555219" cy="365125"/>
          </a:xfrm>
          <a:prstGeom prst="rect">
            <a:avLst/>
          </a:prstGeom>
        </p:spPr>
        <p:txBody>
          <a:bodyPr anchor="b"/>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ts val="900"/>
              </a:spcBef>
            </a:pPr>
            <a:fld id="{C64F4129-11A0-4B83-8F8B-B715861D4A5F}" type="slidenum">
              <a:rPr lang="pt-PT" sz="1100" smtClean="0">
                <a:solidFill>
                  <a:schemeClr val="bg1"/>
                </a:solidFill>
              </a:rPr>
              <a:pPr algn="r">
                <a:lnSpc>
                  <a:spcPct val="130000"/>
                </a:lnSpc>
                <a:spcBef>
                  <a:spcPts val="900"/>
                </a:spcBef>
              </a:pPr>
              <a:t>‹#›</a:t>
            </a:fld>
            <a:endParaRPr lang="pt-PT" sz="800" dirty="0">
              <a:solidFill>
                <a:schemeClr val="bg1"/>
              </a:solidFill>
            </a:endParaRPr>
          </a:p>
        </p:txBody>
      </p:sp>
    </p:spTree>
    <p:extLst>
      <p:ext uri="{BB962C8B-B14F-4D97-AF65-F5344CB8AC3E}">
        <p14:creationId xmlns:p14="http://schemas.microsoft.com/office/powerpoint/2010/main" val="4292851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Shape 10"/>
          <p:cNvSpPr/>
          <p:nvPr/>
        </p:nvSpPr>
        <p:spPr>
          <a:xfrm>
            <a:off x="2" y="0"/>
            <a:ext cx="4058799" cy="6858000"/>
          </a:xfrm>
          <a:prstGeom prst="rect">
            <a:avLst/>
          </a:prstGeom>
          <a:solidFill>
            <a:srgbClr val="6C6C6C"/>
          </a:solidFill>
          <a:ln>
            <a:noFill/>
          </a:ln>
        </p:spPr>
        <p:txBody>
          <a:bodyPr lIns="121900" tIns="121900" rIns="121900" bIns="121900" anchor="ctr" anchorCtr="0">
            <a:noAutofit/>
          </a:bodyPr>
          <a:lstStyle/>
          <a:p>
            <a:pPr lvl="0">
              <a:spcBef>
                <a:spcPts val="0"/>
              </a:spcBef>
              <a:buNone/>
            </a:pPr>
            <a:endParaRPr sz="2400"/>
          </a:p>
        </p:txBody>
      </p:sp>
      <p:sp>
        <p:nvSpPr>
          <p:cNvPr id="11" name="Shape 11"/>
          <p:cNvSpPr/>
          <p:nvPr/>
        </p:nvSpPr>
        <p:spPr>
          <a:xfrm>
            <a:off x="4058800" y="0"/>
            <a:ext cx="8133200" cy="6858000"/>
          </a:xfrm>
          <a:prstGeom prst="rect">
            <a:avLst/>
          </a:prstGeom>
          <a:solidFill>
            <a:srgbClr val="F89200"/>
          </a:solidFill>
          <a:ln>
            <a:noFill/>
          </a:ln>
        </p:spPr>
        <p:txBody>
          <a:bodyPr lIns="121900" tIns="121900" rIns="121900" bIns="121900" anchor="ctr" anchorCtr="0">
            <a:noAutofit/>
          </a:bodyPr>
          <a:lstStyle/>
          <a:p>
            <a:pPr lvl="0">
              <a:spcBef>
                <a:spcPts val="0"/>
              </a:spcBef>
              <a:buNone/>
            </a:pPr>
            <a:endParaRPr sz="2400"/>
          </a:p>
        </p:txBody>
      </p:sp>
      <p:sp>
        <p:nvSpPr>
          <p:cNvPr id="12" name="Shape 12"/>
          <p:cNvSpPr txBox="1">
            <a:spLocks noGrp="1"/>
          </p:cNvSpPr>
          <p:nvPr>
            <p:ph type="ctrTitle"/>
          </p:nvPr>
        </p:nvSpPr>
        <p:spPr>
          <a:xfrm>
            <a:off x="4905767" y="3671800"/>
            <a:ext cx="6538400" cy="1546400"/>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mj-lt"/>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dirty="0"/>
          </a:p>
        </p:txBody>
      </p:sp>
      <p:cxnSp>
        <p:nvCxnSpPr>
          <p:cNvPr id="13" name="Shape 13"/>
          <p:cNvCxnSpPr/>
          <p:nvPr/>
        </p:nvCxnSpPr>
        <p:spPr>
          <a:xfrm>
            <a:off x="5087787" y="5445200"/>
            <a:ext cx="927600" cy="0"/>
          </a:xfrm>
          <a:prstGeom prst="straightConnector1">
            <a:avLst/>
          </a:prstGeom>
          <a:noFill/>
          <a:ln w="38100" cap="flat" cmpd="sng">
            <a:solidFill>
              <a:srgbClr val="FFFFFF"/>
            </a:solidFill>
            <a:prstDash val="solid"/>
            <a:round/>
            <a:headEnd type="none" w="lg" len="lg"/>
            <a:tailEnd type="none" w="lg" len="lg"/>
          </a:ln>
        </p:spPr>
      </p:cxnSp>
      <p:sp>
        <p:nvSpPr>
          <p:cNvPr id="14" name="Shape 14"/>
          <p:cNvSpPr/>
          <p:nvPr/>
        </p:nvSpPr>
        <p:spPr>
          <a:xfrm>
            <a:off x="2329600" y="3716000"/>
            <a:ext cx="1729200" cy="17292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7926" y="4113127"/>
            <a:ext cx="1367817" cy="936260"/>
          </a:xfrm>
          <a:prstGeom prst="rect">
            <a:avLst/>
          </a:prstGeom>
        </p:spPr>
      </p:pic>
    </p:spTree>
    <p:extLst>
      <p:ext uri="{BB962C8B-B14F-4D97-AF65-F5344CB8AC3E}">
        <p14:creationId xmlns:p14="http://schemas.microsoft.com/office/powerpoint/2010/main" val="3369490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133"/>
            </a:lvl1pPr>
            <a:lvl2pPr marL="406354" indent="0" algn="ctr">
              <a:buNone/>
              <a:defRPr sz="1777"/>
            </a:lvl2pPr>
            <a:lvl3pPr marL="812709" indent="0" algn="ctr">
              <a:buNone/>
              <a:defRPr sz="1600"/>
            </a:lvl3pPr>
            <a:lvl4pPr marL="1219063" indent="0" algn="ctr">
              <a:buNone/>
              <a:defRPr sz="1423"/>
            </a:lvl4pPr>
            <a:lvl5pPr marL="1625418" indent="0" algn="ctr">
              <a:buNone/>
              <a:defRPr sz="1423"/>
            </a:lvl5pPr>
            <a:lvl6pPr marL="2031772" indent="0" algn="ctr">
              <a:buNone/>
              <a:defRPr sz="1423"/>
            </a:lvl6pPr>
            <a:lvl7pPr marL="2438126" indent="0" algn="ctr">
              <a:buNone/>
              <a:defRPr sz="1423"/>
            </a:lvl7pPr>
            <a:lvl8pPr marL="2844480" indent="0" algn="ctr">
              <a:buNone/>
              <a:defRPr sz="1423"/>
            </a:lvl8pPr>
            <a:lvl9pPr marL="3250835" indent="0" algn="ctr">
              <a:buNone/>
              <a:defRPr sz="14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3D9754-2F3B-41A4-9116-BDCF6549F316}"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8A657-06D5-45C7-BF29-B302C6FBCB2F}" type="slidenum">
              <a:rPr lang="en-US" smtClean="0"/>
              <a:t>‹#›</a:t>
            </a:fld>
            <a:endParaRPr lang="en-US"/>
          </a:p>
        </p:txBody>
      </p:sp>
    </p:spTree>
    <p:extLst>
      <p:ext uri="{BB962C8B-B14F-4D97-AF65-F5344CB8AC3E}">
        <p14:creationId xmlns:p14="http://schemas.microsoft.com/office/powerpoint/2010/main" val="1520378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out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952" y="739776"/>
            <a:ext cx="11127858" cy="1470025"/>
          </a:xfrm>
        </p:spPr>
        <p:txBody>
          <a:bodyPr/>
          <a:lstStyle>
            <a:lvl1pPr>
              <a:lnSpc>
                <a:spcPct val="80000"/>
              </a:lnSpc>
              <a:defRPr sz="4800"/>
            </a:lvl1pPr>
          </a:lstStyle>
          <a:p>
            <a:r>
              <a:rPr lang="en-US" dirty="0"/>
              <a:t>Click to edit Master title style</a:t>
            </a:r>
            <a:br>
              <a:rPr lang="en-US" dirty="0"/>
            </a:br>
            <a:r>
              <a:rPr lang="en-US" dirty="0"/>
              <a:t>(2 line title)</a:t>
            </a:r>
            <a:endParaRPr dirty="0"/>
          </a:p>
        </p:txBody>
      </p:sp>
      <p:sp>
        <p:nvSpPr>
          <p:cNvPr id="3" name="Subtitle 2"/>
          <p:cNvSpPr>
            <a:spLocks noGrp="1"/>
          </p:cNvSpPr>
          <p:nvPr>
            <p:ph type="subTitle" idx="1"/>
          </p:nvPr>
        </p:nvSpPr>
        <p:spPr>
          <a:xfrm>
            <a:off x="531902" y="2286000"/>
            <a:ext cx="11129546"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3" name="Text Placeholder 12"/>
          <p:cNvSpPr>
            <a:spLocks noGrp="1"/>
          </p:cNvSpPr>
          <p:nvPr>
            <p:ph type="body" sz="quarter" idx="13" hasCustomPrompt="1"/>
          </p:nvPr>
        </p:nvSpPr>
        <p:spPr>
          <a:xfrm>
            <a:off x="531952" y="3429452"/>
            <a:ext cx="11128097"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89DAAF85-5BEF-4DFF-BFA4-223CBB18656D}" type="datetime1">
              <a:rPr lang="en-GB" smtClean="0"/>
              <a:t>16/04/2019</a:t>
            </a:fld>
            <a:endParaRPr lang="en-GB"/>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GB"/>
              <a:t>Commercial in Confidence</a:t>
            </a:r>
          </a:p>
        </p:txBody>
      </p:sp>
      <p:pic>
        <p:nvPicPr>
          <p:cNvPr id="9" name="Picture 8" descr="Oracle logo in white on red staging background" title="Oracle red badg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11" name="TextBox 10"/>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spTree>
    <p:extLst>
      <p:ext uri="{BB962C8B-B14F-4D97-AF65-F5344CB8AC3E}">
        <p14:creationId xmlns:p14="http://schemas.microsoft.com/office/powerpoint/2010/main" val="3418673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without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952" y="2277887"/>
            <a:ext cx="11115762" cy="1470025"/>
          </a:xfrm>
        </p:spPr>
        <p:txBody>
          <a:bodyPr/>
          <a:lstStyle>
            <a:lvl1pPr>
              <a:lnSpc>
                <a:spcPct val="80000"/>
              </a:lnSpc>
              <a:defRPr sz="4800" baseline="0"/>
            </a:lvl1pPr>
          </a:lstStyle>
          <a:p>
            <a:r>
              <a:rPr lang="en-US" dirty="0"/>
              <a:t>Click to edit Master title style</a:t>
            </a:r>
            <a:br>
              <a:rPr lang="en-US" dirty="0"/>
            </a:br>
            <a:r>
              <a:rPr lang="en-US" dirty="0"/>
              <a:t>(2 line title)</a:t>
            </a:r>
            <a:endParaRPr dirty="0"/>
          </a:p>
        </p:txBody>
      </p:sp>
      <p:sp>
        <p:nvSpPr>
          <p:cNvPr id="3" name="Subtitle 2"/>
          <p:cNvSpPr>
            <a:spLocks noGrp="1"/>
          </p:cNvSpPr>
          <p:nvPr>
            <p:ph type="subTitle" idx="1"/>
          </p:nvPr>
        </p:nvSpPr>
        <p:spPr>
          <a:xfrm>
            <a:off x="531902" y="3824111"/>
            <a:ext cx="11129546"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3" name="Text Placeholder 12"/>
          <p:cNvSpPr>
            <a:spLocks noGrp="1"/>
          </p:cNvSpPr>
          <p:nvPr>
            <p:ph type="body" sz="quarter" idx="13" hasCustomPrompt="1"/>
          </p:nvPr>
        </p:nvSpPr>
        <p:spPr>
          <a:xfrm>
            <a:off x="531952" y="4967563"/>
            <a:ext cx="11128097" cy="1057881"/>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9CE0276F-104A-41F9-9B28-7B72B07BC1CA}" type="datetime1">
              <a:rPr lang="en-GB" smtClean="0"/>
              <a:t>16/04/2019</a:t>
            </a:fld>
            <a:endParaRPr lang="en-GB"/>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GB"/>
              <a:t>Commercial in Confidence</a:t>
            </a:r>
          </a:p>
        </p:txBody>
      </p:sp>
      <p:pic>
        <p:nvPicPr>
          <p:cNvPr id="9" name="Picture 8" descr="Oracle logo in white on red staging background" title="Oracle red badg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11" name="TextBox 10"/>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pic>
        <p:nvPicPr>
          <p:cNvPr id="10" name="Picture 9" descr="O-HealthSciences-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352" y="1775477"/>
            <a:ext cx="1900234" cy="776618"/>
          </a:xfrm>
          <a:prstGeom prst="rect">
            <a:avLst/>
          </a:prstGeom>
        </p:spPr>
      </p:pic>
    </p:spTree>
    <p:extLst>
      <p:ext uri="{BB962C8B-B14F-4D97-AF65-F5344CB8AC3E}">
        <p14:creationId xmlns:p14="http://schemas.microsoft.com/office/powerpoint/2010/main" val="2241533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952" y="739776"/>
            <a:ext cx="10230122" cy="1470025"/>
          </a:xfrm>
        </p:spPr>
        <p:txBody>
          <a:bodyPr/>
          <a:lstStyle>
            <a:lvl1pPr>
              <a:lnSpc>
                <a:spcPct val="80000"/>
              </a:lnSpc>
              <a:defRPr sz="4800"/>
            </a:lvl1pPr>
          </a:lstStyle>
          <a:p>
            <a:r>
              <a:rPr lang="en-US" dirty="0"/>
              <a:t>Click to edit Master title style</a:t>
            </a:r>
            <a:br>
              <a:rPr lang="en-US" dirty="0"/>
            </a:br>
            <a:r>
              <a:rPr lang="en-US" dirty="0"/>
              <a:t>(2 line title)</a:t>
            </a:r>
            <a:endParaRPr dirty="0"/>
          </a:p>
        </p:txBody>
      </p:sp>
      <p:sp>
        <p:nvSpPr>
          <p:cNvPr id="3" name="Subtitle 2"/>
          <p:cNvSpPr>
            <a:spLocks noGrp="1"/>
          </p:cNvSpPr>
          <p:nvPr>
            <p:ph type="subTitle" idx="1"/>
          </p:nvPr>
        </p:nvSpPr>
        <p:spPr>
          <a:xfrm>
            <a:off x="531902" y="2286000"/>
            <a:ext cx="11129546"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7" name="Date Placeholder 6"/>
          <p:cNvSpPr>
            <a:spLocks noGrp="1"/>
          </p:cNvSpPr>
          <p:nvPr>
            <p:ph type="dt" sz="half" idx="10"/>
          </p:nvPr>
        </p:nvSpPr>
        <p:spPr/>
        <p:txBody>
          <a:bodyPr/>
          <a:lstStyle>
            <a:lvl1pPr>
              <a:defRPr>
                <a:solidFill>
                  <a:srgbClr val="5F5F5F"/>
                </a:solidFill>
              </a:defRPr>
            </a:lvl1pPr>
          </a:lstStyle>
          <a:p>
            <a:fld id="{F50B3453-09DA-4923-81CF-7C7BE7610305}" type="datetime1">
              <a:rPr lang="en-GB" smtClean="0"/>
              <a:t>16/04/2019</a:t>
            </a:fld>
            <a:endParaRPr lang="en-GB"/>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GB"/>
              <a:t>Commercial in Confidence</a:t>
            </a:r>
          </a:p>
        </p:txBody>
      </p:sp>
      <p:pic>
        <p:nvPicPr>
          <p:cNvPr id="10" name="Picture 9" descr="Oracle logo in white on red staging background" title="Oracle red badg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11" name="TextBox 10"/>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spTree>
    <p:extLst>
      <p:ext uri="{BB962C8B-B14F-4D97-AF65-F5344CB8AC3E}">
        <p14:creationId xmlns:p14="http://schemas.microsoft.com/office/powerpoint/2010/main" val="132717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7594-0540-452B-8D3C-9FEA42C8C2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C4EC62-0483-4300-8E00-56CE357F5CE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D1544-1B55-4874-82AC-79AFCDC43621}"/>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5" name="Footer Placeholder 4">
            <a:extLst>
              <a:ext uri="{FF2B5EF4-FFF2-40B4-BE49-F238E27FC236}">
                <a16:creationId xmlns:a16="http://schemas.microsoft.com/office/drawing/2014/main" id="{2844490F-ACC3-4FF9-B985-1E47B9626D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F46E484-7DCD-48E7-B772-3BDD556A0CE8}"/>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1962500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952" y="2277887"/>
            <a:ext cx="10230122" cy="1470025"/>
          </a:xfrm>
        </p:spPr>
        <p:txBody>
          <a:bodyPr/>
          <a:lstStyle>
            <a:lvl1pPr>
              <a:lnSpc>
                <a:spcPct val="80000"/>
              </a:lnSpc>
              <a:defRPr sz="4800"/>
            </a:lvl1pPr>
          </a:lstStyle>
          <a:p>
            <a:r>
              <a:rPr lang="en-US" dirty="0"/>
              <a:t>Click to edit Master title style</a:t>
            </a:r>
            <a:br>
              <a:rPr lang="en-US" dirty="0"/>
            </a:br>
            <a:r>
              <a:rPr lang="en-US" dirty="0"/>
              <a:t>(2 line title)</a:t>
            </a:r>
            <a:endParaRPr dirty="0"/>
          </a:p>
        </p:txBody>
      </p:sp>
      <p:sp>
        <p:nvSpPr>
          <p:cNvPr id="3" name="Subtitle 2"/>
          <p:cNvSpPr>
            <a:spLocks noGrp="1"/>
          </p:cNvSpPr>
          <p:nvPr>
            <p:ph type="subTitle" idx="1"/>
          </p:nvPr>
        </p:nvSpPr>
        <p:spPr>
          <a:xfrm>
            <a:off x="531902" y="3824111"/>
            <a:ext cx="11129546"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7" name="Date Placeholder 6"/>
          <p:cNvSpPr>
            <a:spLocks noGrp="1"/>
          </p:cNvSpPr>
          <p:nvPr>
            <p:ph type="dt" sz="half" idx="10"/>
          </p:nvPr>
        </p:nvSpPr>
        <p:spPr/>
        <p:txBody>
          <a:bodyPr/>
          <a:lstStyle>
            <a:lvl1pPr>
              <a:defRPr>
                <a:solidFill>
                  <a:srgbClr val="5F5F5F"/>
                </a:solidFill>
              </a:defRPr>
            </a:lvl1pPr>
          </a:lstStyle>
          <a:p>
            <a:fld id="{2009FCC5-D0F3-4B06-94BB-667118B7D6B4}" type="datetime1">
              <a:rPr lang="en-GB" smtClean="0"/>
              <a:t>16/04/2019</a:t>
            </a:fld>
            <a:endParaRPr lang="en-GB"/>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GB"/>
              <a:t>Commercial in Confidence</a:t>
            </a:r>
          </a:p>
        </p:txBody>
      </p:sp>
      <p:pic>
        <p:nvPicPr>
          <p:cNvPr id="10" name="Picture 9" descr="Oracle logo in white on red staging background" title="Oracle red badg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11" name="TextBox 10"/>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pic>
        <p:nvPicPr>
          <p:cNvPr id="9" name="Picture 8" descr="O-HealthSciences-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352" y="1775477"/>
            <a:ext cx="1900234" cy="776618"/>
          </a:xfrm>
          <a:prstGeom prst="rect">
            <a:avLst/>
          </a:prstGeom>
        </p:spPr>
      </p:pic>
    </p:spTree>
    <p:extLst>
      <p:ext uri="{BB962C8B-B14F-4D97-AF65-F5344CB8AC3E}">
        <p14:creationId xmlns:p14="http://schemas.microsoft.com/office/powerpoint/2010/main" val="56918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with Picture">
    <p:bg>
      <p:bgPr>
        <a:solidFill>
          <a:schemeClr val="tx1"/>
        </a:solidFill>
        <a:effectLst/>
      </p:bgPr>
    </p:bg>
    <p:spTree>
      <p:nvGrpSpPr>
        <p:cNvPr id="1" name=""/>
        <p:cNvGrpSpPr/>
        <p:nvPr/>
      </p:nvGrpSpPr>
      <p:grpSpPr>
        <a:xfrm>
          <a:off x="0" y="0"/>
          <a:ext cx="0" cy="0"/>
          <a:chOff x="0" y="0"/>
          <a:chExt cx="0" cy="0"/>
        </a:xfrm>
      </p:grpSpPr>
      <p:sp>
        <p:nvSpPr>
          <p:cNvPr id="11" name="Rectangle 10" descr="Full slide 4-color photo can be inserted here" title="Title Slide with Picture"/>
          <p:cNvSpPr/>
          <p:nvPr/>
        </p:nvSpPr>
        <p:spPr bwMode="hidden">
          <a:xfrm>
            <a:off x="1" y="0"/>
            <a:ext cx="12192000"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5" name="Slide Number Placeholder 4"/>
          <p:cNvSpPr>
            <a:spLocks noGrp="1"/>
          </p:cNvSpPr>
          <p:nvPr>
            <p:ph type="sldNum" sz="quarter" idx="12"/>
          </p:nvPr>
        </p:nvSpPr>
        <p:spPr/>
        <p:txBody>
          <a:bodyPr/>
          <a:lstStyle>
            <a:lvl1pPr>
              <a:defRPr>
                <a:solidFill>
                  <a:schemeClr val="tx1">
                    <a:alpha val="0"/>
                  </a:schemeClr>
                </a:solidFill>
              </a:defRPr>
            </a:lvl1pPr>
          </a:lstStyle>
          <a:p>
            <a:fld id="{AA96C2F4-8B61-4CA0-89E8-29500CF5BC28}" type="slidenum">
              <a:rPr lang="en-GB" smtClean="0"/>
              <a:t>‹#›</a:t>
            </a:fld>
            <a:endParaRPr lang="en-GB"/>
          </a:p>
        </p:txBody>
      </p:sp>
      <p:sp>
        <p:nvSpPr>
          <p:cNvPr id="3" name="Date Placeholder 2"/>
          <p:cNvSpPr>
            <a:spLocks noGrp="1"/>
          </p:cNvSpPr>
          <p:nvPr>
            <p:ph type="dt" sz="half" idx="10"/>
          </p:nvPr>
        </p:nvSpPr>
        <p:spPr/>
        <p:txBody>
          <a:bodyPr/>
          <a:lstStyle>
            <a:lvl1pPr>
              <a:defRPr>
                <a:solidFill>
                  <a:schemeClr val="tx1"/>
                </a:solidFill>
              </a:defRPr>
            </a:lvl1pPr>
          </a:lstStyle>
          <a:p>
            <a:fld id="{31094E37-099F-4184-B3FC-6D5E6F976ADA}" type="datetime1">
              <a:rPr lang="en-GB" smtClean="0"/>
              <a:t>16/04/2019</a:t>
            </a:fld>
            <a:endParaRPr lang="en-GB"/>
          </a:p>
        </p:txBody>
      </p:sp>
      <p:sp>
        <p:nvSpPr>
          <p:cNvPr id="4" name="Footer Placeholder 3"/>
          <p:cNvSpPr>
            <a:spLocks noGrp="1"/>
          </p:cNvSpPr>
          <p:nvPr>
            <p:ph type="ftr" sz="quarter" idx="11"/>
          </p:nvPr>
        </p:nvSpPr>
        <p:spPr/>
        <p:txBody>
          <a:bodyPr/>
          <a:lstStyle>
            <a:lvl1pPr>
              <a:defRPr>
                <a:solidFill>
                  <a:schemeClr val="tx1"/>
                </a:solidFill>
              </a:defRPr>
            </a:lvl1pPr>
          </a:lstStyle>
          <a:p>
            <a:r>
              <a:rPr lang="en-GB"/>
              <a:t>Commercial in Confidence</a:t>
            </a:r>
          </a:p>
        </p:txBody>
      </p:sp>
      <p:pic>
        <p:nvPicPr>
          <p:cNvPr id="8" name="Picture 7" descr="Oracle logo in white on red staging background" title="Oracle red badg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9" name="Title 8"/>
          <p:cNvSpPr>
            <a:spLocks noGrp="1"/>
          </p:cNvSpPr>
          <p:nvPr>
            <p:ph type="title"/>
          </p:nvPr>
        </p:nvSpPr>
        <p:spPr>
          <a:xfrm>
            <a:off x="531953" y="739776"/>
            <a:ext cx="9603701" cy="1470025"/>
          </a:xfrm>
        </p:spPr>
        <p:txBody>
          <a:bodyPr/>
          <a:lstStyle>
            <a:lvl1pPr>
              <a:defRPr sz="4800"/>
            </a:lvl1pPr>
          </a:lstStyle>
          <a:p>
            <a:r>
              <a:rPr lang="en-US"/>
              <a:t>Click to edit Master title style</a:t>
            </a:r>
            <a:endParaRPr/>
          </a:p>
        </p:txBody>
      </p:sp>
      <p:sp>
        <p:nvSpPr>
          <p:cNvPr id="12" name="Text Placeholder 10"/>
          <p:cNvSpPr>
            <a:spLocks noGrp="1"/>
          </p:cNvSpPr>
          <p:nvPr>
            <p:ph type="body" sz="quarter" idx="14" hasCustomPrompt="1"/>
          </p:nvPr>
        </p:nvSpPr>
        <p:spPr>
          <a:xfrm>
            <a:off x="531953" y="3429452"/>
            <a:ext cx="9603701" cy="2514149"/>
          </a:xfrm>
        </p:spPr>
        <p:txBody>
          <a:bodyPr/>
          <a:lstStyle>
            <a:lvl1pPr marL="0" indent="0">
              <a:spcBef>
                <a:spcPts val="0"/>
              </a:spcBef>
              <a:buNone/>
              <a:defRPr sz="2400" b="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presenter’s name, title, division/business unit/organization and date</a:t>
            </a:r>
          </a:p>
        </p:txBody>
      </p:sp>
      <p:sp>
        <p:nvSpPr>
          <p:cNvPr id="13" name="Text Placeholder 10"/>
          <p:cNvSpPr>
            <a:spLocks noGrp="1"/>
          </p:cNvSpPr>
          <p:nvPr>
            <p:ph type="body" sz="quarter" idx="15" hasCustomPrompt="1"/>
          </p:nvPr>
        </p:nvSpPr>
        <p:spPr>
          <a:xfrm>
            <a:off x="531900" y="2286000"/>
            <a:ext cx="9603701" cy="914400"/>
          </a:xfrm>
        </p:spPr>
        <p:txBody>
          <a:bodyPr/>
          <a:lstStyle>
            <a:lvl1pPr marL="0" indent="0">
              <a:spcBef>
                <a:spcPts val="0"/>
              </a:spcBef>
              <a:buNone/>
              <a:defRPr sz="24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14" name="TextBox 13"/>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spTree>
    <p:extLst>
      <p:ext uri="{BB962C8B-B14F-4D97-AF65-F5344CB8AC3E}">
        <p14:creationId xmlns:p14="http://schemas.microsoft.com/office/powerpoint/2010/main" val="3584246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with Picture and Logo">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alpha val="0"/>
                  </a:schemeClr>
                </a:solidFill>
              </a:defRPr>
            </a:lvl1pPr>
          </a:lstStyle>
          <a:p>
            <a:fld id="{AA96C2F4-8B61-4CA0-89E8-29500CF5BC28}" type="slidenum">
              <a:rPr lang="en-GB" smtClean="0"/>
              <a:t>‹#›</a:t>
            </a:fld>
            <a:endParaRPr lang="en-GB"/>
          </a:p>
        </p:txBody>
      </p:sp>
      <p:sp>
        <p:nvSpPr>
          <p:cNvPr id="6" name="Rectangle 5" descr="Full slide 4-color photo can be inserted here" title="Title Slide with Picture"/>
          <p:cNvSpPr/>
          <p:nvPr/>
        </p:nvSpPr>
        <p:spPr bwMode="hidden">
          <a:xfrm>
            <a:off x="1" y="0"/>
            <a:ext cx="12192000"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Date Placeholder 2"/>
          <p:cNvSpPr>
            <a:spLocks noGrp="1"/>
          </p:cNvSpPr>
          <p:nvPr>
            <p:ph type="dt" sz="half" idx="10"/>
          </p:nvPr>
        </p:nvSpPr>
        <p:spPr/>
        <p:txBody>
          <a:bodyPr/>
          <a:lstStyle>
            <a:lvl1pPr>
              <a:defRPr>
                <a:solidFill>
                  <a:schemeClr val="tx1"/>
                </a:solidFill>
              </a:defRPr>
            </a:lvl1pPr>
          </a:lstStyle>
          <a:p>
            <a:fld id="{8A5A8805-DB37-4D1C-AC2B-D9BAD4846D03}" type="datetime1">
              <a:rPr lang="en-GB" smtClean="0"/>
              <a:t>16/04/2019</a:t>
            </a:fld>
            <a:endParaRPr lang="en-GB"/>
          </a:p>
        </p:txBody>
      </p:sp>
      <p:sp>
        <p:nvSpPr>
          <p:cNvPr id="4" name="Footer Placeholder 3"/>
          <p:cNvSpPr>
            <a:spLocks noGrp="1"/>
          </p:cNvSpPr>
          <p:nvPr>
            <p:ph type="ftr" sz="quarter" idx="11"/>
          </p:nvPr>
        </p:nvSpPr>
        <p:spPr/>
        <p:txBody>
          <a:bodyPr/>
          <a:lstStyle>
            <a:lvl1pPr>
              <a:defRPr>
                <a:solidFill>
                  <a:schemeClr val="tx1"/>
                </a:solidFill>
              </a:defRPr>
            </a:lvl1pPr>
          </a:lstStyle>
          <a:p>
            <a:r>
              <a:rPr lang="en-GB"/>
              <a:t>Commercial in Confidence</a:t>
            </a:r>
          </a:p>
        </p:txBody>
      </p:sp>
      <p:pic>
        <p:nvPicPr>
          <p:cNvPr id="8" name="Picture 7" descr="Oracle logo in white on red staging background" title="Oracle red badg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9" name="Title 8"/>
          <p:cNvSpPr>
            <a:spLocks noGrp="1"/>
          </p:cNvSpPr>
          <p:nvPr>
            <p:ph type="title"/>
          </p:nvPr>
        </p:nvSpPr>
        <p:spPr>
          <a:xfrm>
            <a:off x="531952" y="739776"/>
            <a:ext cx="9146382" cy="1470025"/>
          </a:xfrm>
        </p:spPr>
        <p:txBody>
          <a:bodyPr/>
          <a:lstStyle>
            <a:lvl1pPr>
              <a:defRPr sz="4800"/>
            </a:lvl1pPr>
          </a:lstStyle>
          <a:p>
            <a:r>
              <a:rPr lang="en-US"/>
              <a:t>Click to edit Master title style</a:t>
            </a:r>
            <a:endParaRPr/>
          </a:p>
        </p:txBody>
      </p:sp>
      <p:sp>
        <p:nvSpPr>
          <p:cNvPr id="12" name="Text Placeholder 10"/>
          <p:cNvSpPr>
            <a:spLocks noGrp="1"/>
          </p:cNvSpPr>
          <p:nvPr>
            <p:ph type="body" sz="quarter" idx="14" hasCustomPrompt="1"/>
          </p:nvPr>
        </p:nvSpPr>
        <p:spPr>
          <a:xfrm>
            <a:off x="531952" y="3429452"/>
            <a:ext cx="9146382" cy="2514149"/>
          </a:xfrm>
        </p:spPr>
        <p:txBody>
          <a:bodyPr/>
          <a:lstStyle>
            <a:lvl1pPr marL="0" indent="0">
              <a:spcBef>
                <a:spcPts val="0"/>
              </a:spcBef>
              <a:buNone/>
              <a:defRPr sz="2400" b="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presenter’s name, title, division/business unit/organization and date</a:t>
            </a:r>
          </a:p>
        </p:txBody>
      </p:sp>
      <p:sp>
        <p:nvSpPr>
          <p:cNvPr id="11" name="Rectangle 10"/>
          <p:cNvSpPr/>
          <p:nvPr/>
        </p:nvSpPr>
        <p:spPr bwMode="white">
          <a:xfrm>
            <a:off x="9830772" y="0"/>
            <a:ext cx="18292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Text Placeholder 10"/>
          <p:cNvSpPr>
            <a:spLocks noGrp="1"/>
          </p:cNvSpPr>
          <p:nvPr>
            <p:ph type="body" sz="quarter" idx="15" hasCustomPrompt="1"/>
          </p:nvPr>
        </p:nvSpPr>
        <p:spPr>
          <a:xfrm>
            <a:off x="531900" y="2286000"/>
            <a:ext cx="9603701" cy="914400"/>
          </a:xfrm>
        </p:spPr>
        <p:txBody>
          <a:bodyPr/>
          <a:lstStyle>
            <a:lvl1pPr marL="0" indent="0">
              <a:spcBef>
                <a:spcPts val="0"/>
              </a:spcBef>
              <a:buNone/>
              <a:defRPr sz="24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17" name="Text Placeholder 12"/>
          <p:cNvSpPr>
            <a:spLocks noGrp="1"/>
          </p:cNvSpPr>
          <p:nvPr>
            <p:ph type="body" sz="quarter" idx="16" hasCustomPrompt="1"/>
          </p:nvPr>
        </p:nvSpPr>
        <p:spPr>
          <a:xfrm>
            <a:off x="9906992" y="228600"/>
            <a:ext cx="1676837"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t>Click to add text</a:t>
            </a:r>
          </a:p>
        </p:txBody>
      </p:sp>
      <p:sp>
        <p:nvSpPr>
          <p:cNvPr id="14" name="TextBox 13"/>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spTree>
    <p:extLst>
      <p:ext uri="{BB962C8B-B14F-4D97-AF65-F5344CB8AC3E}">
        <p14:creationId xmlns:p14="http://schemas.microsoft.com/office/powerpoint/2010/main" val="1360166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with Picture and 2 Logos">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alpha val="0"/>
                  </a:schemeClr>
                </a:solidFill>
              </a:defRPr>
            </a:lvl1pPr>
          </a:lstStyle>
          <a:p>
            <a:fld id="{AA96C2F4-8B61-4CA0-89E8-29500CF5BC28}" type="slidenum">
              <a:rPr lang="en-GB" smtClean="0"/>
              <a:t>‹#›</a:t>
            </a:fld>
            <a:endParaRPr lang="en-GB"/>
          </a:p>
        </p:txBody>
      </p:sp>
      <p:sp>
        <p:nvSpPr>
          <p:cNvPr id="6" name="Rectangle 5" descr="Full slide 4-color photo can be inserted here" title="Title Slide with Picture"/>
          <p:cNvSpPr/>
          <p:nvPr/>
        </p:nvSpPr>
        <p:spPr bwMode="hidden">
          <a:xfrm>
            <a:off x="1" y="0"/>
            <a:ext cx="12192000"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Date Placeholder 2"/>
          <p:cNvSpPr>
            <a:spLocks noGrp="1"/>
          </p:cNvSpPr>
          <p:nvPr>
            <p:ph type="dt" sz="half" idx="10"/>
          </p:nvPr>
        </p:nvSpPr>
        <p:spPr/>
        <p:txBody>
          <a:bodyPr/>
          <a:lstStyle>
            <a:lvl1pPr>
              <a:defRPr>
                <a:solidFill>
                  <a:schemeClr val="tx1"/>
                </a:solidFill>
              </a:defRPr>
            </a:lvl1pPr>
          </a:lstStyle>
          <a:p>
            <a:fld id="{C0466D94-47D0-44A7-BCF3-0076BB322771}" type="datetime1">
              <a:rPr lang="en-GB" smtClean="0"/>
              <a:t>16/04/2019</a:t>
            </a:fld>
            <a:endParaRPr lang="en-GB"/>
          </a:p>
        </p:txBody>
      </p:sp>
      <p:sp>
        <p:nvSpPr>
          <p:cNvPr id="4" name="Footer Placeholder 3"/>
          <p:cNvSpPr>
            <a:spLocks noGrp="1"/>
          </p:cNvSpPr>
          <p:nvPr>
            <p:ph type="ftr" sz="quarter" idx="11"/>
          </p:nvPr>
        </p:nvSpPr>
        <p:spPr/>
        <p:txBody>
          <a:bodyPr/>
          <a:lstStyle>
            <a:lvl1pPr>
              <a:defRPr>
                <a:solidFill>
                  <a:schemeClr val="tx1"/>
                </a:solidFill>
              </a:defRPr>
            </a:lvl1pPr>
          </a:lstStyle>
          <a:p>
            <a:r>
              <a:rPr lang="en-GB"/>
              <a:t>Commercial in Confidence</a:t>
            </a:r>
          </a:p>
        </p:txBody>
      </p:sp>
      <p:pic>
        <p:nvPicPr>
          <p:cNvPr id="8" name="Picture 7" descr="Oracle logo in white on red staging background" title="Oracle red badg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9" name="Title 8"/>
          <p:cNvSpPr>
            <a:spLocks noGrp="1"/>
          </p:cNvSpPr>
          <p:nvPr>
            <p:ph type="title"/>
          </p:nvPr>
        </p:nvSpPr>
        <p:spPr>
          <a:xfrm>
            <a:off x="531952" y="739776"/>
            <a:ext cx="9146382" cy="1470025"/>
          </a:xfrm>
        </p:spPr>
        <p:txBody>
          <a:bodyPr/>
          <a:lstStyle>
            <a:lvl1pPr>
              <a:defRPr sz="4800"/>
            </a:lvl1pPr>
          </a:lstStyle>
          <a:p>
            <a:r>
              <a:rPr lang="en-US"/>
              <a:t>Click to edit Master title style</a:t>
            </a:r>
            <a:endParaRPr/>
          </a:p>
        </p:txBody>
      </p:sp>
      <p:sp>
        <p:nvSpPr>
          <p:cNvPr id="12" name="Text Placeholder 10"/>
          <p:cNvSpPr>
            <a:spLocks noGrp="1"/>
          </p:cNvSpPr>
          <p:nvPr>
            <p:ph type="body" sz="quarter" idx="14" hasCustomPrompt="1"/>
          </p:nvPr>
        </p:nvSpPr>
        <p:spPr>
          <a:xfrm>
            <a:off x="531952" y="3429452"/>
            <a:ext cx="9146382" cy="2514149"/>
          </a:xfrm>
        </p:spPr>
        <p:txBody>
          <a:bodyPr/>
          <a:lstStyle>
            <a:lvl1pPr marL="0" indent="0">
              <a:spcBef>
                <a:spcPts val="0"/>
              </a:spcBef>
              <a:buNone/>
              <a:defRPr sz="2400" b="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presenter’s name, title, division/business unit/organization and date</a:t>
            </a:r>
          </a:p>
        </p:txBody>
      </p:sp>
      <p:sp>
        <p:nvSpPr>
          <p:cNvPr id="11" name="Rectangle 10"/>
          <p:cNvSpPr/>
          <p:nvPr/>
        </p:nvSpPr>
        <p:spPr bwMode="white">
          <a:xfrm>
            <a:off x="9830772" y="0"/>
            <a:ext cx="18292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9826002" y="5409983"/>
            <a:ext cx="1829276"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a:p>
        </p:txBody>
      </p:sp>
      <p:sp>
        <p:nvSpPr>
          <p:cNvPr id="16" name="Text Placeholder 10"/>
          <p:cNvSpPr>
            <a:spLocks noGrp="1"/>
          </p:cNvSpPr>
          <p:nvPr>
            <p:ph type="body" sz="quarter" idx="15" hasCustomPrompt="1"/>
          </p:nvPr>
        </p:nvSpPr>
        <p:spPr>
          <a:xfrm>
            <a:off x="531900" y="2286000"/>
            <a:ext cx="9603701" cy="914400"/>
          </a:xfrm>
        </p:spPr>
        <p:txBody>
          <a:bodyPr/>
          <a:lstStyle>
            <a:lvl1pPr marL="0" indent="0">
              <a:spcBef>
                <a:spcPts val="0"/>
              </a:spcBef>
              <a:buNone/>
              <a:defRPr sz="24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17" name="Text Placeholder 12"/>
          <p:cNvSpPr>
            <a:spLocks noGrp="1"/>
          </p:cNvSpPr>
          <p:nvPr>
            <p:ph type="body" sz="quarter" idx="16" hasCustomPrompt="1"/>
          </p:nvPr>
        </p:nvSpPr>
        <p:spPr>
          <a:xfrm>
            <a:off x="9906992" y="228600"/>
            <a:ext cx="1676837"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t>Click to add text</a:t>
            </a:r>
          </a:p>
        </p:txBody>
      </p:sp>
      <p:sp>
        <p:nvSpPr>
          <p:cNvPr id="18" name="TextBox 17"/>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spTree>
    <p:extLst>
      <p:ext uri="{BB962C8B-B14F-4D97-AF65-F5344CB8AC3E}">
        <p14:creationId xmlns:p14="http://schemas.microsoft.com/office/powerpoint/2010/main" val="24959133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531289" y="1524001"/>
            <a:ext cx="9991568"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EC8EE54-2051-4F96-82A8-D96D92998FB9}"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11129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531289" y="1981200"/>
            <a:ext cx="9991568"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F7C5764-3E58-42C1-865F-7608E50F7D7B}"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AA96C2F4-8B61-4CA0-89E8-29500CF5BC28}" type="slidenum">
              <a:rPr lang="en-GB" smtClean="0"/>
              <a:t>‹#›</a:t>
            </a:fld>
            <a:endParaRPr lang="en-GB"/>
          </a:p>
        </p:txBody>
      </p:sp>
      <p:sp>
        <p:nvSpPr>
          <p:cNvPr id="7" name="Text Placeholder 12"/>
          <p:cNvSpPr>
            <a:spLocks noGrp="1"/>
          </p:cNvSpPr>
          <p:nvPr>
            <p:ph type="body" sz="quarter" idx="13" hasCustomPrompt="1"/>
          </p:nvPr>
        </p:nvSpPr>
        <p:spPr>
          <a:xfrm>
            <a:off x="531953" y="1373742"/>
            <a:ext cx="10003000"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t>Click to add subtitle</a:t>
            </a:r>
          </a:p>
        </p:txBody>
      </p:sp>
    </p:spTree>
    <p:extLst>
      <p:ext uri="{BB962C8B-B14F-4D97-AF65-F5344CB8AC3E}">
        <p14:creationId xmlns:p14="http://schemas.microsoft.com/office/powerpoint/2010/main" val="367255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ogram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950" y="406400"/>
            <a:ext cx="10145457" cy="889000"/>
          </a:xfrm>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9F6165A7-977E-475C-A374-7DD57D7ACBBC}"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C51EAA63-D034-42AE-91FA-B13B9518C7BE}" type="slidenum">
              <a:rPr lang="en-GB" smtClean="0"/>
              <a:t>‹#›</a:t>
            </a:fld>
            <a:endParaRPr lang="en-GB"/>
          </a:p>
        </p:txBody>
      </p:sp>
      <p:sp>
        <p:nvSpPr>
          <p:cNvPr id="8" name="Text Placeholder 7"/>
          <p:cNvSpPr>
            <a:spLocks noGrp="1"/>
          </p:cNvSpPr>
          <p:nvPr>
            <p:ph type="body" sz="quarter" idx="13"/>
          </p:nvPr>
        </p:nvSpPr>
        <p:spPr>
          <a:xfrm>
            <a:off x="2796659" y="1981199"/>
            <a:ext cx="7890156"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72330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952" y="2600324"/>
            <a:ext cx="11128098"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952" y="4038598"/>
            <a:ext cx="11128098"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A31ABB-2343-4BED-8B9A-82AA48BFF7B4}"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20345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1_Section Header without Pictu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952" y="2600324"/>
            <a:ext cx="11128098"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952" y="4038598"/>
            <a:ext cx="11128098"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271E3-20E4-4A74-88A4-CEB4FE3C9259}"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24089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with Picture">
    <p:bg>
      <p:bgPr>
        <a:solidFill>
          <a:schemeClr val="tx1"/>
        </a:solidFill>
        <a:effectLst/>
      </p:bgPr>
    </p:bg>
    <p:spTree>
      <p:nvGrpSpPr>
        <p:cNvPr id="1" name=""/>
        <p:cNvGrpSpPr/>
        <p:nvPr/>
      </p:nvGrpSpPr>
      <p:grpSpPr>
        <a:xfrm>
          <a:off x="0" y="0"/>
          <a:ext cx="0" cy="0"/>
          <a:chOff x="0" y="0"/>
          <a:chExt cx="0" cy="0"/>
        </a:xfrm>
      </p:grpSpPr>
      <p:sp>
        <p:nvSpPr>
          <p:cNvPr id="18" name="Rectangle 17" descr="Full bleed 4-color photo can be inserted here" title="Section Header with Picture"/>
          <p:cNvSpPr/>
          <p:nvPr/>
        </p:nvSpPr>
        <p:spPr bwMode="hidden">
          <a:xfrm>
            <a:off x="1" y="0"/>
            <a:ext cx="12192000"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Group 6"/>
          <p:cNvGrpSpPr/>
          <p:nvPr/>
        </p:nvGrpSpPr>
        <p:grpSpPr bwMode="gray">
          <a:xfrm>
            <a:off x="-286" y="0"/>
            <a:ext cx="12192574" cy="6858000"/>
            <a:chOff x="-287" y="0"/>
            <a:chExt cx="12189399" cy="6858000"/>
          </a:xfrm>
          <a:solidFill>
            <a:srgbClr val="D8E1E6"/>
          </a:solidFill>
        </p:grpSpPr>
        <p:sp>
          <p:nvSpPr>
            <p:cNvPr id="9" name="Rectangle 8"/>
            <p:cNvSpPr/>
            <p:nvPr/>
          </p:nvSpPr>
          <p:spPr bwMode="gray">
            <a:xfrm>
              <a:off x="-287" y="0"/>
              <a:ext cx="193962"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0" name="Rectangle 9"/>
            <p:cNvSpPr/>
            <p:nvPr/>
          </p:nvSpPr>
          <p:spPr bwMode="gray">
            <a:xfrm>
              <a:off x="11995151" y="5854"/>
              <a:ext cx="193960"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1" name="Rectangle 10"/>
            <p:cNvSpPr/>
            <p:nvPr/>
          </p:nvSpPr>
          <p:spPr bwMode="gray">
            <a:xfrm>
              <a:off x="-286"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2" name="Rectangle 11"/>
            <p:cNvSpPr/>
            <p:nvPr/>
          </p:nvSpPr>
          <p:spPr bwMode="gray">
            <a:xfrm>
              <a:off x="-286"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531952" y="2600324"/>
            <a:ext cx="11128098"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952" y="4038598"/>
            <a:ext cx="11128098"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F628D44A-A03F-4C37-BA6E-7818CD2112E0}" type="datetime1">
              <a:rPr lang="en-GB" smtClean="0"/>
              <a:t>16/04/2019</a:t>
            </a:fld>
            <a:endParaRPr lang="en-GB"/>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GB"/>
              <a:t>Commercial in Confidence</a:t>
            </a:r>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AA96C2F4-8B61-4CA0-89E8-29500CF5BC28}" type="slidenum">
              <a:rPr lang="en-GB" smtClean="0"/>
              <a:t>‹#›</a:t>
            </a:fld>
            <a:endParaRPr lang="en-GB"/>
          </a:p>
        </p:txBody>
      </p:sp>
      <p:pic>
        <p:nvPicPr>
          <p:cNvPr id="16" name="Picture 15" descr="Oracle logo in white on red staging background" title="Oracle red badg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
        <p:nvSpPr>
          <p:cNvPr id="17" name="TextBox 16"/>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rgbClr val="58595B"/>
                </a:solidFill>
              </a:rPr>
              <a:t>Copyright © 2017, Oracle and/or its affiliates. All rights reserved.  |</a:t>
            </a:r>
          </a:p>
        </p:txBody>
      </p:sp>
    </p:spTree>
    <p:extLst>
      <p:ext uri="{BB962C8B-B14F-4D97-AF65-F5344CB8AC3E}">
        <p14:creationId xmlns:p14="http://schemas.microsoft.com/office/powerpoint/2010/main" val="7274976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DEAD-25B9-4530-BADF-AB78373C6D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A8F1C0-6A56-41F5-89BD-F85DFF0C14A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2957FB-2B59-40F3-8101-DF9F331B927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E1BD16-A965-4182-B809-5BD93D927653}"/>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6" name="Footer Placeholder 5">
            <a:extLst>
              <a:ext uri="{FF2B5EF4-FFF2-40B4-BE49-F238E27FC236}">
                <a16:creationId xmlns:a16="http://schemas.microsoft.com/office/drawing/2014/main" id="{6A2668F3-D65A-441E-820C-C816347D1C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107F3CE-E0C8-4326-8008-BD5B9DA03D72}"/>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1110698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nnouncem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951" y="1905000"/>
            <a:ext cx="4801850" cy="1645920"/>
          </a:xfrm>
        </p:spPr>
        <p:txBody>
          <a:bodyPr anchor="b"/>
          <a:lstStyle>
            <a:lvl1pPr algn="l">
              <a:lnSpc>
                <a:spcPct val="80000"/>
              </a:lnSpc>
              <a:defRPr sz="4800" b="0"/>
            </a:lvl1pPr>
          </a:lstStyle>
          <a:p>
            <a:r>
              <a:rPr lang="en-US"/>
              <a:t>Click to edit Master title style</a:t>
            </a:r>
            <a:endParaRPr/>
          </a:p>
        </p:txBody>
      </p:sp>
      <p:sp>
        <p:nvSpPr>
          <p:cNvPr id="3" name="Picture Placeholder 2"/>
          <p:cNvSpPr>
            <a:spLocks noGrp="1"/>
          </p:cNvSpPr>
          <p:nvPr>
            <p:ph type="pic" idx="1"/>
          </p:nvPr>
        </p:nvSpPr>
        <p:spPr>
          <a:xfrm>
            <a:off x="5589912" y="533400"/>
            <a:ext cx="6070139"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31951" y="3657600"/>
            <a:ext cx="480184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08BAA3-7C6F-476A-B45D-9D9EF5D79B20}"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40631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emote Speaker Pictu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3CDACE-DB19-4AD7-8FC9-7113A897F879}"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Picture Placeholder 15"/>
          <p:cNvSpPr>
            <a:spLocks noGrp="1"/>
          </p:cNvSpPr>
          <p:nvPr>
            <p:ph type="pic" sz="quarter" idx="14" hasCustomPrompt="1"/>
          </p:nvPr>
        </p:nvSpPr>
        <p:spPr>
          <a:xfrm>
            <a:off x="2286596" y="1828800"/>
            <a:ext cx="3475625"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t>Click icon to insert picture</a:t>
            </a:r>
          </a:p>
        </p:txBody>
      </p:sp>
      <p:sp>
        <p:nvSpPr>
          <p:cNvPr id="10" name="Text Placeholder 10"/>
          <p:cNvSpPr>
            <a:spLocks noGrp="1"/>
          </p:cNvSpPr>
          <p:nvPr>
            <p:ph type="body" sz="quarter" idx="15"/>
          </p:nvPr>
        </p:nvSpPr>
        <p:spPr>
          <a:xfrm>
            <a:off x="6036612" y="1828799"/>
            <a:ext cx="507891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a:t>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719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9646" y="1905000"/>
            <a:ext cx="8458816" cy="2209800"/>
          </a:xfrm>
        </p:spPr>
        <p:txBody>
          <a:bodyPr anchor="t"/>
          <a:lstStyle>
            <a:lvl1pPr marL="228600" indent="-228600" algn="l">
              <a:defRPr sz="4000" b="0"/>
            </a:lvl1pPr>
          </a:lstStyle>
          <a:p>
            <a:r>
              <a:t>“Click to type customer or partner quote surrounded by quotation marks.”</a:t>
            </a:r>
          </a:p>
        </p:txBody>
      </p:sp>
      <p:sp>
        <p:nvSpPr>
          <p:cNvPr id="4" name="Text Placeholder 3"/>
          <p:cNvSpPr>
            <a:spLocks noGrp="1"/>
          </p:cNvSpPr>
          <p:nvPr>
            <p:ph type="body" sz="half" idx="2" hasCustomPrompt="1"/>
          </p:nvPr>
        </p:nvSpPr>
        <p:spPr>
          <a:xfrm>
            <a:off x="3504524" y="4191000"/>
            <a:ext cx="8153936"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add Name, Title, Company</a:t>
            </a:r>
          </a:p>
        </p:txBody>
      </p:sp>
      <p:sp>
        <p:nvSpPr>
          <p:cNvPr id="5" name="Date Placeholder 4"/>
          <p:cNvSpPr>
            <a:spLocks noGrp="1"/>
          </p:cNvSpPr>
          <p:nvPr>
            <p:ph type="dt" sz="half" idx="10"/>
          </p:nvPr>
        </p:nvSpPr>
        <p:spPr/>
        <p:txBody>
          <a:bodyPr/>
          <a:lstStyle/>
          <a:p>
            <a:fld id="{3681D93F-F6CD-4EFD-8ADC-14A573D3A946}"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753090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Pictu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9646" y="1905000"/>
            <a:ext cx="7855402"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4524" y="4191000"/>
            <a:ext cx="7550524"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add Name, Title, Company</a:t>
            </a:r>
          </a:p>
        </p:txBody>
      </p:sp>
      <p:sp>
        <p:nvSpPr>
          <p:cNvPr id="5" name="Date Placeholder 4"/>
          <p:cNvSpPr>
            <a:spLocks noGrp="1"/>
          </p:cNvSpPr>
          <p:nvPr>
            <p:ph type="dt" sz="half" idx="10"/>
          </p:nvPr>
        </p:nvSpPr>
        <p:spPr/>
        <p:txBody>
          <a:bodyPr/>
          <a:lstStyle/>
          <a:p>
            <a:fld id="{3E0CDB9A-2051-47D0-98D4-CAAB201F6E5E}"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Picture Placeholder 15"/>
          <p:cNvSpPr>
            <a:spLocks noGrp="1" noChangeAspect="1"/>
          </p:cNvSpPr>
          <p:nvPr>
            <p:ph type="pic" sz="quarter" idx="14" hasCustomPrompt="1"/>
          </p:nvPr>
        </p:nvSpPr>
        <p:spPr>
          <a:xfrm>
            <a:off x="531950" y="1905000"/>
            <a:ext cx="2195132"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t>Click icon to insert picture</a:t>
            </a:r>
          </a:p>
        </p:txBody>
      </p:sp>
    </p:spTree>
    <p:extLst>
      <p:ext uri="{BB962C8B-B14F-4D97-AF65-F5344CB8AC3E}">
        <p14:creationId xmlns:p14="http://schemas.microsoft.com/office/powerpoint/2010/main" val="39379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952" y="1524001"/>
            <a:ext cx="541160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1" y="1524001"/>
            <a:ext cx="4830797"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5A52699-0776-4BF1-A662-322710268797}"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Title 7"/>
          <p:cNvSpPr>
            <a:spLocks noGrp="1"/>
          </p:cNvSpPr>
          <p:nvPr>
            <p:ph type="title"/>
          </p:nvPr>
        </p:nvSpPr>
        <p:spPr>
          <a:xfrm>
            <a:off x="531949" y="406400"/>
            <a:ext cx="9990907" cy="889000"/>
          </a:xfrm>
        </p:spPr>
        <p:txBody>
          <a:bodyPr/>
          <a:lstStyle/>
          <a:p>
            <a:r>
              <a:rPr lang="en-US"/>
              <a:t>Click to edit Master title style</a:t>
            </a:r>
            <a:endParaRPr/>
          </a:p>
        </p:txBody>
      </p:sp>
    </p:spTree>
    <p:extLst>
      <p:ext uri="{BB962C8B-B14F-4D97-AF65-F5344CB8AC3E}">
        <p14:creationId xmlns:p14="http://schemas.microsoft.com/office/powerpoint/2010/main" val="33176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 Content">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bwMode="ltGray">
          <a:xfrm>
            <a:off x="419050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8001496"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953" y="1524001"/>
            <a:ext cx="3475625"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58187" y="1524001"/>
            <a:ext cx="3475625"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7BB69A8-24FF-4916-9318-B94E6ECFD3D7}"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Content Placeholder 3"/>
          <p:cNvSpPr>
            <a:spLocks noGrp="1"/>
          </p:cNvSpPr>
          <p:nvPr>
            <p:ph sz="half" idx="13"/>
          </p:nvPr>
        </p:nvSpPr>
        <p:spPr>
          <a:xfrm>
            <a:off x="8184423" y="1524001"/>
            <a:ext cx="3475625"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10"/>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2248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952" y="1524002"/>
            <a:ext cx="541160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1" y="1524002"/>
            <a:ext cx="5411607"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B5E1896-D885-45C7-878E-82A5190A5AC9}"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Content Placeholder 2"/>
          <p:cNvSpPr>
            <a:spLocks noGrp="1"/>
          </p:cNvSpPr>
          <p:nvPr>
            <p:ph sz="half" idx="13"/>
          </p:nvPr>
        </p:nvSpPr>
        <p:spPr>
          <a:xfrm>
            <a:off x="531952" y="3810002"/>
            <a:ext cx="541160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3"/>
          <p:cNvSpPr>
            <a:spLocks noGrp="1"/>
          </p:cNvSpPr>
          <p:nvPr>
            <p:ph sz="half" idx="14"/>
          </p:nvPr>
        </p:nvSpPr>
        <p:spPr>
          <a:xfrm>
            <a:off x="6248441" y="3810002"/>
            <a:ext cx="5411607"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10" name="Straight Connector 9"/>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93525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adrant for Infographics">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AE9A3E-4244-4D5B-9048-D50A6F736E49}"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cxnSp>
        <p:nvCxnSpPr>
          <p:cNvPr id="10" name="Straight Connector 9"/>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7446" y="1524001"/>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Edit Master text styles</a:t>
            </a:r>
          </a:p>
        </p:txBody>
      </p:sp>
      <p:cxnSp>
        <p:nvCxnSpPr>
          <p:cNvPr id="13" name="Straight Connector 12"/>
          <p:cNvCxnSpPr/>
          <p:nvPr/>
        </p:nvCxnSpPr>
        <p:spPr bwMode="ltGray">
          <a:xfrm flipH="1">
            <a:off x="531952" y="3733800"/>
            <a:ext cx="11128099"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3936" y="1524001"/>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Edit Master text styles</a:t>
            </a:r>
          </a:p>
        </p:txBody>
      </p:sp>
      <p:sp>
        <p:nvSpPr>
          <p:cNvPr id="17" name="Text Placeholder 11"/>
          <p:cNvSpPr>
            <a:spLocks noGrp="1"/>
          </p:cNvSpPr>
          <p:nvPr>
            <p:ph type="body" sz="quarter" idx="17"/>
          </p:nvPr>
        </p:nvSpPr>
        <p:spPr>
          <a:xfrm>
            <a:off x="2437446" y="3931920"/>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Edit Master text styles</a:t>
            </a:r>
          </a:p>
        </p:txBody>
      </p:sp>
      <p:sp>
        <p:nvSpPr>
          <p:cNvPr id="18" name="Text Placeholder 11"/>
          <p:cNvSpPr>
            <a:spLocks noGrp="1"/>
          </p:cNvSpPr>
          <p:nvPr>
            <p:ph type="body" sz="quarter" idx="18"/>
          </p:nvPr>
        </p:nvSpPr>
        <p:spPr>
          <a:xfrm>
            <a:off x="8153936" y="3931920"/>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94226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etri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7582" y="1524000"/>
            <a:ext cx="5487829"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Edit Master text styles</a:t>
            </a:r>
          </a:p>
        </p:txBody>
      </p:sp>
      <p:sp>
        <p:nvSpPr>
          <p:cNvPr id="5" name="Date Placeholder 4"/>
          <p:cNvSpPr>
            <a:spLocks noGrp="1"/>
          </p:cNvSpPr>
          <p:nvPr>
            <p:ph type="dt" sz="half" idx="10"/>
          </p:nvPr>
        </p:nvSpPr>
        <p:spPr/>
        <p:txBody>
          <a:bodyPr/>
          <a:lstStyle/>
          <a:p>
            <a:fld id="{826320A3-09EF-4878-B021-57BE853A2ADC}"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2" name="Title 1"/>
          <p:cNvSpPr>
            <a:spLocks noGrp="1"/>
          </p:cNvSpPr>
          <p:nvPr>
            <p:ph type="title" hasCustomPrompt="1"/>
          </p:nvPr>
        </p:nvSpPr>
        <p:spPr>
          <a:xfrm>
            <a:off x="760610" y="1524000"/>
            <a:ext cx="4077762" cy="2743200"/>
          </a:xfrm>
        </p:spPr>
        <p:txBody>
          <a:bodyPr anchor="ctr"/>
          <a:lstStyle>
            <a:lvl1pPr algn="r">
              <a:defRPr sz="16600" b="1">
                <a:solidFill>
                  <a:schemeClr val="accent2"/>
                </a:solidFill>
              </a:defRPr>
            </a:lvl1pPr>
          </a:lstStyle>
          <a:p>
            <a:r>
              <a:t>XX</a:t>
            </a:r>
          </a:p>
        </p:txBody>
      </p:sp>
    </p:spTree>
    <p:extLst>
      <p:ext uri="{BB962C8B-B14F-4D97-AF65-F5344CB8AC3E}">
        <p14:creationId xmlns:p14="http://schemas.microsoft.com/office/powerpoint/2010/main" val="33920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951" y="1524000"/>
            <a:ext cx="541465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951" y="2362200"/>
            <a:ext cx="541465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5390" y="1524000"/>
            <a:ext cx="541465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5390" y="2362200"/>
            <a:ext cx="541465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787D5F8-1D00-45B9-9452-EBCCC0155354}" type="datetime1">
              <a:rPr lang="en-GB" smtClean="0"/>
              <a:t>16/04/2019</a:t>
            </a:fld>
            <a:endParaRPr lang="en-GB"/>
          </a:p>
        </p:txBody>
      </p:sp>
      <p:sp>
        <p:nvSpPr>
          <p:cNvPr id="8" name="Footer Placeholder 7"/>
          <p:cNvSpPr>
            <a:spLocks noGrp="1"/>
          </p:cNvSpPr>
          <p:nvPr>
            <p:ph type="ftr" sz="quarter" idx="11"/>
          </p:nvPr>
        </p:nvSpPr>
        <p:spPr/>
        <p:txBody>
          <a:bodyPr/>
          <a:lstStyle/>
          <a:p>
            <a:r>
              <a:rPr lang="en-GB"/>
              <a:t>Commercial in Confidence</a:t>
            </a:r>
          </a:p>
        </p:txBody>
      </p:sp>
      <p:sp>
        <p:nvSpPr>
          <p:cNvPr id="9" name="Slide Number Placeholder 8"/>
          <p:cNvSpPr>
            <a:spLocks noGrp="1"/>
          </p:cNvSpPr>
          <p:nvPr>
            <p:ph type="sldNum" sz="quarter" idx="12"/>
          </p:nvPr>
        </p:nvSpPr>
        <p:spPr/>
        <p:txBody>
          <a:bodyPr/>
          <a:lstStyle/>
          <a:p>
            <a:fld id="{AA96C2F4-8B61-4CA0-89E8-29500CF5BC28}"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0797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C246-707B-4F6D-BD37-EEF941716BB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3ADFD6-70BB-4F87-BC55-03362DD9707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51E709-7E4A-42EC-B050-43E7697B344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151836-20A2-40A4-9E59-ABF555027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E87081-3F76-4DFB-B9BB-EA83FDE03AF9}"/>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DF3725-EA30-4F2D-813C-A7F33DCEDD1B}"/>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8" name="Footer Placeholder 7">
            <a:extLst>
              <a:ext uri="{FF2B5EF4-FFF2-40B4-BE49-F238E27FC236}">
                <a16:creationId xmlns:a16="http://schemas.microsoft.com/office/drawing/2014/main" id="{0186F965-C706-45A7-A374-2A24C9F996D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7C36EA8-AECD-4707-BBD1-760B134944DF}"/>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1541915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A9FB0E-15F7-4A49-8274-877E7455C780}" type="datetime1">
              <a:rPr lang="en-GB" smtClean="0"/>
              <a:t>16/04/2019</a:t>
            </a:fld>
            <a:endParaRPr lang="en-GB"/>
          </a:p>
        </p:txBody>
      </p:sp>
      <p:sp>
        <p:nvSpPr>
          <p:cNvPr id="4" name="Footer Placeholder 3"/>
          <p:cNvSpPr>
            <a:spLocks noGrp="1"/>
          </p:cNvSpPr>
          <p:nvPr>
            <p:ph type="ftr" sz="quarter" idx="11"/>
          </p:nvPr>
        </p:nvSpPr>
        <p:spPr/>
        <p:txBody>
          <a:bodyPr/>
          <a:lstStyle/>
          <a:p>
            <a:r>
              <a:rPr lang="en-GB"/>
              <a:t>Commercial in Confidence</a:t>
            </a:r>
          </a:p>
        </p:txBody>
      </p:sp>
      <p:sp>
        <p:nvSpPr>
          <p:cNvPr id="5" name="Slide Number Placeholder 4"/>
          <p:cNvSpPr>
            <a:spLocks noGrp="1"/>
          </p:cNvSpPr>
          <p:nvPr>
            <p:ph type="sldNum" sz="quarter" idx="12"/>
          </p:nvPr>
        </p:nvSpPr>
        <p:spPr/>
        <p:txBody>
          <a:bodyPr/>
          <a:lstStyle/>
          <a:p>
            <a:fld id="{AA96C2F4-8B61-4CA0-89E8-29500CF5BC28}" type="slidenum">
              <a:rPr lang="en-GB" smtClean="0"/>
              <a:t>‹#›</a:t>
            </a:fld>
            <a:endParaRPr lang="en-GB"/>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204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373C3E-4DB5-4977-9953-8A13A299EBC8}" type="datetime1">
              <a:rPr lang="en-GB" smtClean="0"/>
              <a:t>16/04/2019</a:t>
            </a:fld>
            <a:endParaRPr lang="en-GB"/>
          </a:p>
        </p:txBody>
      </p:sp>
      <p:sp>
        <p:nvSpPr>
          <p:cNvPr id="4" name="Footer Placeholder 3"/>
          <p:cNvSpPr>
            <a:spLocks noGrp="1"/>
          </p:cNvSpPr>
          <p:nvPr>
            <p:ph type="ftr" sz="quarter" idx="11"/>
          </p:nvPr>
        </p:nvSpPr>
        <p:spPr/>
        <p:txBody>
          <a:bodyPr/>
          <a:lstStyle/>
          <a:p>
            <a:r>
              <a:rPr lang="en-GB"/>
              <a:t>Commercial in Confidence</a:t>
            </a:r>
          </a:p>
        </p:txBody>
      </p:sp>
      <p:sp>
        <p:nvSpPr>
          <p:cNvPr id="5" name="Slide Number Placeholder 4"/>
          <p:cNvSpPr>
            <a:spLocks noGrp="1"/>
          </p:cNvSpPr>
          <p:nvPr>
            <p:ph type="sldNum" sz="quarter" idx="12"/>
          </p:nvPr>
        </p:nvSpPr>
        <p:spPr/>
        <p:txBody>
          <a:bodyPr/>
          <a:lstStyle/>
          <a:p>
            <a:fld id="{AA96C2F4-8B61-4CA0-89E8-29500CF5BC28}" type="slidenum">
              <a:rPr lang="en-GB" smtClean="0"/>
              <a:t>‹#›</a:t>
            </a:fld>
            <a:endParaRPr lang="en-GB"/>
          </a:p>
        </p:txBody>
      </p:sp>
      <p:sp>
        <p:nvSpPr>
          <p:cNvPr id="6" name="Text Placeholder 12"/>
          <p:cNvSpPr>
            <a:spLocks noGrp="1"/>
          </p:cNvSpPr>
          <p:nvPr>
            <p:ph type="body" sz="quarter" idx="13" hasCustomPrompt="1"/>
          </p:nvPr>
        </p:nvSpPr>
        <p:spPr>
          <a:xfrm>
            <a:off x="531953" y="1373742"/>
            <a:ext cx="10015095"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t>Click to add subtitle</a:t>
            </a:r>
          </a:p>
        </p:txBody>
      </p:sp>
      <p:sp>
        <p:nvSpPr>
          <p:cNvPr id="7" name="Title 6"/>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9443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87A3A-0F83-4C18-8574-9072F62EFB63}" type="datetime1">
              <a:rPr lang="en-GB" smtClean="0"/>
              <a:t>16/04/2019</a:t>
            </a:fld>
            <a:endParaRPr lang="en-GB"/>
          </a:p>
        </p:txBody>
      </p:sp>
      <p:sp>
        <p:nvSpPr>
          <p:cNvPr id="3" name="Footer Placeholder 2"/>
          <p:cNvSpPr>
            <a:spLocks noGrp="1"/>
          </p:cNvSpPr>
          <p:nvPr>
            <p:ph type="ftr" sz="quarter" idx="11"/>
          </p:nvPr>
        </p:nvSpPr>
        <p:spPr/>
        <p:txBody>
          <a:bodyPr/>
          <a:lstStyle/>
          <a:p>
            <a:r>
              <a:rPr lang="en-GB"/>
              <a:t>Commercial in Confidence</a:t>
            </a:r>
          </a:p>
        </p:txBody>
      </p:sp>
      <p:sp>
        <p:nvSpPr>
          <p:cNvPr id="4" name="Slide Number Placeholder 3"/>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28080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00" y="1524000"/>
            <a:ext cx="7774575"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779574" y="1524001"/>
            <a:ext cx="2972574"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03ACE7-2EF4-49A0-8BDB-0B03489BF751}"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7326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952" y="1524000"/>
            <a:ext cx="6097587"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010638" y="1524000"/>
            <a:ext cx="4649412"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001C77-0770-4B3F-B19C-A649A12A1222}"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765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Pictures with Captions">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952" y="1524000"/>
            <a:ext cx="541465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31951" y="5105400"/>
            <a:ext cx="5411609"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45FCF3-C496-4A88-84C6-36C4EB0B886C}"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9" name="Picture Placeholder 2"/>
          <p:cNvSpPr>
            <a:spLocks noGrp="1"/>
          </p:cNvSpPr>
          <p:nvPr>
            <p:ph type="pic" idx="13"/>
          </p:nvPr>
        </p:nvSpPr>
        <p:spPr bwMode="gray">
          <a:xfrm>
            <a:off x="6248439" y="1524000"/>
            <a:ext cx="541465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0" name="Text Placeholder 3"/>
          <p:cNvSpPr>
            <a:spLocks noGrp="1"/>
          </p:cNvSpPr>
          <p:nvPr>
            <p:ph type="body" sz="half" idx="14"/>
          </p:nvPr>
        </p:nvSpPr>
        <p:spPr>
          <a:xfrm>
            <a:off x="6248438" y="5105400"/>
            <a:ext cx="5411609"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4019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Pictures with Captions">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bwMode="ltGray">
          <a:xfrm>
            <a:off x="419050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8001496"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952" y="1524000"/>
            <a:ext cx="3475625"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31951" y="4701396"/>
            <a:ext cx="3475625"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8B7AE4-D335-4A12-BF9E-D92ADB3781CF}"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9" name="Picture Placeholder 2"/>
          <p:cNvSpPr>
            <a:spLocks noGrp="1"/>
          </p:cNvSpPr>
          <p:nvPr>
            <p:ph type="pic" idx="13"/>
          </p:nvPr>
        </p:nvSpPr>
        <p:spPr bwMode="gray">
          <a:xfrm>
            <a:off x="4358187" y="1524000"/>
            <a:ext cx="3475625"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0" name="Text Placeholder 3"/>
          <p:cNvSpPr>
            <a:spLocks noGrp="1"/>
          </p:cNvSpPr>
          <p:nvPr>
            <p:ph type="body" sz="half" idx="14"/>
          </p:nvPr>
        </p:nvSpPr>
        <p:spPr>
          <a:xfrm>
            <a:off x="4358187" y="4701396"/>
            <a:ext cx="3475625"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Picture Placeholder 2"/>
          <p:cNvSpPr>
            <a:spLocks noGrp="1"/>
          </p:cNvSpPr>
          <p:nvPr>
            <p:ph type="pic" idx="15"/>
          </p:nvPr>
        </p:nvSpPr>
        <p:spPr bwMode="gray">
          <a:xfrm>
            <a:off x="8184423" y="1524000"/>
            <a:ext cx="3475625"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4" name="Text Placeholder 3"/>
          <p:cNvSpPr>
            <a:spLocks noGrp="1"/>
          </p:cNvSpPr>
          <p:nvPr>
            <p:ph type="body" sz="half" idx="16"/>
          </p:nvPr>
        </p:nvSpPr>
        <p:spPr>
          <a:xfrm>
            <a:off x="8184423" y="4701396"/>
            <a:ext cx="3475625"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90792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OS Smartphone and Tablet: Horizonta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descr="Photos, screen captures, graphics can be inserted in a white mobile phone and tablet" title="iOS Smartphone and Tablet: Horizontal Lay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7737" y="1522827"/>
            <a:ext cx="6497058" cy="4567423"/>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70955" y="1827862"/>
            <a:ext cx="1841355" cy="3887139"/>
          </a:xfrm>
          <a:prstGeom prst="rect">
            <a:avLst/>
          </a:prstGeom>
        </p:spPr>
      </p:pic>
      <p:sp>
        <p:nvSpPr>
          <p:cNvPr id="3" name="Picture Placeholder 2"/>
          <p:cNvSpPr>
            <a:spLocks noGrp="1"/>
          </p:cNvSpPr>
          <p:nvPr>
            <p:ph type="pic" idx="1"/>
          </p:nvPr>
        </p:nvSpPr>
        <p:spPr bwMode="gray">
          <a:xfrm>
            <a:off x="1889614" y="2364583"/>
            <a:ext cx="1618910"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9EBD2676-7516-43FD-BED5-803EB5378DFD}"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9" name="Picture Placeholder 2"/>
          <p:cNvSpPr>
            <a:spLocks noGrp="1"/>
          </p:cNvSpPr>
          <p:nvPr>
            <p:ph type="pic" idx="13"/>
          </p:nvPr>
        </p:nvSpPr>
        <p:spPr bwMode="gray">
          <a:xfrm>
            <a:off x="4533492" y="1850231"/>
            <a:ext cx="5248055" cy="396954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itle 3"/>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8668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OS Smartphone and Tablet: Vertica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7518"/>
          <a:stretch/>
        </p:blipFill>
        <p:spPr>
          <a:xfrm rot="5400000">
            <a:off x="5750657" y="1112973"/>
            <a:ext cx="6007047" cy="4568613"/>
          </a:xfrm>
          <a:prstGeom prst="rect">
            <a:avLst/>
          </a:prstGeom>
        </p:spPr>
      </p:pic>
      <p:sp>
        <p:nvSpPr>
          <p:cNvPr id="2" name="Title 1"/>
          <p:cNvSpPr>
            <a:spLocks noGrp="1"/>
          </p:cNvSpPr>
          <p:nvPr>
            <p:ph type="title"/>
          </p:nvPr>
        </p:nvSpPr>
        <p:spPr>
          <a:xfrm>
            <a:off x="531950" y="406400"/>
            <a:ext cx="5945148" cy="889000"/>
          </a:xfrm>
        </p:spPr>
        <p:txBody>
          <a:bodyPr anchor="b"/>
          <a:lstStyle>
            <a:lvl1pPr algn="l">
              <a:defRPr sz="3600" b="0"/>
            </a:lvl1pPr>
          </a:lstStyle>
          <a:p>
            <a:r>
              <a:rPr lang="en-US"/>
              <a:t>Click to edit Master title style</a:t>
            </a:r>
            <a:endParaRPr/>
          </a:p>
        </p:txBody>
      </p:sp>
      <p:sp>
        <p:nvSpPr>
          <p:cNvPr id="5" name="Date Placeholder 4"/>
          <p:cNvSpPr>
            <a:spLocks noGrp="1"/>
          </p:cNvSpPr>
          <p:nvPr>
            <p:ph type="dt" sz="half" idx="10"/>
          </p:nvPr>
        </p:nvSpPr>
        <p:spPr/>
        <p:txBody>
          <a:bodyPr/>
          <a:lstStyle/>
          <a:p>
            <a:fld id="{297FF7A3-B24E-46F0-AA1F-E6E97F1FE4C2}"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9" name="Picture Placeholder 2"/>
          <p:cNvSpPr>
            <a:spLocks noGrp="1"/>
          </p:cNvSpPr>
          <p:nvPr>
            <p:ph type="pic" idx="13"/>
          </p:nvPr>
        </p:nvSpPr>
        <p:spPr bwMode="gray">
          <a:xfrm>
            <a:off x="6749431" y="1013144"/>
            <a:ext cx="3963169" cy="5252348"/>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pic>
        <p:nvPicPr>
          <p:cNvPr id="13" name="Picture 12" descr="Photos, screen captures, graphics can be inserted in a white mobile phone and tablet" title="iOS Smartphone and Tablet: Vertical Layou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61844" y="1905001"/>
            <a:ext cx="1841355" cy="3887139"/>
          </a:xfrm>
          <a:prstGeom prst="rect">
            <a:avLst/>
          </a:prstGeom>
        </p:spPr>
      </p:pic>
      <p:sp>
        <p:nvSpPr>
          <p:cNvPr id="14" name="Picture Placeholder 2"/>
          <p:cNvSpPr>
            <a:spLocks noGrp="1"/>
          </p:cNvSpPr>
          <p:nvPr>
            <p:ph type="pic" idx="1"/>
          </p:nvPr>
        </p:nvSpPr>
        <p:spPr bwMode="gray">
          <a:xfrm>
            <a:off x="4080505" y="2448864"/>
            <a:ext cx="1618910" cy="2834640"/>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27019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ndroid Smartphone and Tablet: Horizonta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193" y="2011146"/>
            <a:ext cx="1820130" cy="3522853"/>
          </a:xfrm>
          <a:prstGeom prst="rect">
            <a:avLst/>
          </a:prstGeom>
        </p:spPr>
      </p:pic>
      <p:pic>
        <p:nvPicPr>
          <p:cNvPr id="11" name="Picture 10" descr="Photos, screen captures, graphics can be inserted in a white mobile phone and tablet" title="Android Smartphone and Tablet: Horizontal Lay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095" y="1585323"/>
            <a:ext cx="5830818" cy="4107283"/>
          </a:xfrm>
          <a:prstGeom prst="rect">
            <a:avLst/>
          </a:prstGeom>
        </p:spPr>
      </p:pic>
      <p:sp>
        <p:nvSpPr>
          <p:cNvPr id="3" name="Picture Placeholder 2"/>
          <p:cNvSpPr>
            <a:spLocks noGrp="1"/>
          </p:cNvSpPr>
          <p:nvPr>
            <p:ph type="pic" idx="1"/>
          </p:nvPr>
        </p:nvSpPr>
        <p:spPr bwMode="gray">
          <a:xfrm>
            <a:off x="1910668" y="2364583"/>
            <a:ext cx="157317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5A2E6F97-27A7-431E-A6F7-AB4F47DE3D00}"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9" name="Picture Placeholder 2"/>
          <p:cNvSpPr>
            <a:spLocks noGrp="1"/>
          </p:cNvSpPr>
          <p:nvPr>
            <p:ph type="pic" idx="13"/>
          </p:nvPr>
        </p:nvSpPr>
        <p:spPr bwMode="gray">
          <a:xfrm>
            <a:off x="4533493" y="1975104"/>
            <a:ext cx="5250023" cy="3328416"/>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itle 3"/>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06462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500D-3797-4ABB-B787-BFC060912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881BD0-AF33-4E4E-8FFA-580D92289E0E}"/>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4" name="Footer Placeholder 3">
            <a:extLst>
              <a:ext uri="{FF2B5EF4-FFF2-40B4-BE49-F238E27FC236}">
                <a16:creationId xmlns:a16="http://schemas.microsoft.com/office/drawing/2014/main" id="{A4DDC206-3196-4561-A984-F601246054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B15B935-0DA2-42AE-A1E2-D053AD7D0225}"/>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38695645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ndroid Smartphone and Tablet: Vertica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r="2901"/>
          <a:stretch/>
        </p:blipFill>
        <p:spPr>
          <a:xfrm rot="5400000">
            <a:off x="5894000" y="1502132"/>
            <a:ext cx="5674025" cy="4118397"/>
          </a:xfrm>
          <a:prstGeom prst="rect">
            <a:avLst/>
          </a:prstGeom>
        </p:spPr>
      </p:pic>
      <p:sp>
        <p:nvSpPr>
          <p:cNvPr id="2" name="Title 1"/>
          <p:cNvSpPr>
            <a:spLocks noGrp="1"/>
          </p:cNvSpPr>
          <p:nvPr>
            <p:ph type="title"/>
          </p:nvPr>
        </p:nvSpPr>
        <p:spPr>
          <a:xfrm>
            <a:off x="531950" y="406400"/>
            <a:ext cx="5945148" cy="889000"/>
          </a:xfrm>
        </p:spPr>
        <p:txBody>
          <a:bodyPr anchor="b"/>
          <a:lstStyle>
            <a:lvl1pPr algn="l">
              <a:defRPr sz="3600" b="0"/>
            </a:lvl1pPr>
          </a:lstStyle>
          <a:p>
            <a:r>
              <a:rPr lang="en-US"/>
              <a:t>Click to edit Master title style</a:t>
            </a:r>
            <a:endParaRPr/>
          </a:p>
        </p:txBody>
      </p:sp>
      <p:sp>
        <p:nvSpPr>
          <p:cNvPr id="5" name="Date Placeholder 4"/>
          <p:cNvSpPr>
            <a:spLocks noGrp="1"/>
          </p:cNvSpPr>
          <p:nvPr>
            <p:ph type="dt" sz="half" idx="10"/>
          </p:nvPr>
        </p:nvSpPr>
        <p:spPr/>
        <p:txBody>
          <a:bodyPr/>
          <a:lstStyle/>
          <a:p>
            <a:fld id="{9CF79A3E-BE62-4C5B-8B5F-8EB84C306945}" type="datetime1">
              <a:rPr lang="en-GB" smtClean="0"/>
              <a:t>16/04/2019</a:t>
            </a:fld>
            <a:endParaRPr lang="en-GB"/>
          </a:p>
        </p:txBody>
      </p:sp>
      <p:sp>
        <p:nvSpPr>
          <p:cNvPr id="6" name="Footer Placeholder 5"/>
          <p:cNvSpPr>
            <a:spLocks noGrp="1"/>
          </p:cNvSpPr>
          <p:nvPr>
            <p:ph type="ftr" sz="quarter" idx="11"/>
          </p:nvPr>
        </p:nvSpPr>
        <p:spPr/>
        <p:txBody>
          <a:bodyPr/>
          <a:lstStyle/>
          <a:p>
            <a:r>
              <a:rPr lang="en-GB"/>
              <a:t>Commercial in Confidence</a:t>
            </a:r>
          </a:p>
        </p:txBody>
      </p:sp>
      <p:sp>
        <p:nvSpPr>
          <p:cNvPr id="7" name="Slide Number Placeholder 6"/>
          <p:cNvSpPr>
            <a:spLocks noGrp="1"/>
          </p:cNvSpPr>
          <p:nvPr>
            <p:ph type="sldNum" sz="quarter" idx="12"/>
          </p:nvPr>
        </p:nvSpPr>
        <p:spPr/>
        <p:txBody>
          <a:bodyPr/>
          <a:lstStyle/>
          <a:p>
            <a:fld id="{AA96C2F4-8B61-4CA0-89E8-29500CF5BC28}" type="slidenum">
              <a:rPr lang="en-GB" smtClean="0"/>
              <a:t>‹#›</a:t>
            </a:fld>
            <a:endParaRPr lang="en-GB"/>
          </a:p>
        </p:txBody>
      </p:sp>
      <p:sp>
        <p:nvSpPr>
          <p:cNvPr id="9" name="Picture Placeholder 2"/>
          <p:cNvSpPr>
            <a:spLocks noGrp="1"/>
          </p:cNvSpPr>
          <p:nvPr>
            <p:ph type="pic" idx="13"/>
          </p:nvPr>
        </p:nvSpPr>
        <p:spPr bwMode="gray">
          <a:xfrm>
            <a:off x="7063543" y="1013144"/>
            <a:ext cx="3314430" cy="5252348"/>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pic>
        <p:nvPicPr>
          <p:cNvPr id="19" name="Picture 18" descr="Photos, screen captures, graphics can be inserted in a white mobile phone and tablet" title="Android Smartphone and Tablet: Vertical Lay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990" y="2096383"/>
            <a:ext cx="1820130" cy="3522853"/>
          </a:xfrm>
          <a:prstGeom prst="rect">
            <a:avLst/>
          </a:prstGeom>
        </p:spPr>
      </p:pic>
      <p:sp>
        <p:nvSpPr>
          <p:cNvPr id="20" name="Picture Placeholder 2"/>
          <p:cNvSpPr>
            <a:spLocks noGrp="1"/>
          </p:cNvSpPr>
          <p:nvPr>
            <p:ph type="pic" idx="1"/>
          </p:nvPr>
        </p:nvSpPr>
        <p:spPr bwMode="gray">
          <a:xfrm>
            <a:off x="4094465" y="2449820"/>
            <a:ext cx="157317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10845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Metric with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title="Large metric with 4-color photo"/>
          <p:cNvSpPr/>
          <p:nvPr/>
        </p:nvSpPr>
        <p:spPr bwMode="hidden">
          <a:xfrm>
            <a:off x="-144491" y="-5854"/>
            <a:ext cx="12192000"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2" name="Group 1"/>
          <p:cNvGrpSpPr/>
          <p:nvPr/>
        </p:nvGrpSpPr>
        <p:grpSpPr>
          <a:xfrm>
            <a:off x="1" y="0"/>
            <a:ext cx="12192574" cy="6858000"/>
            <a:chOff x="-287" y="0"/>
            <a:chExt cx="12189399" cy="6858000"/>
          </a:xfrm>
          <a:solidFill>
            <a:srgbClr val="D8E1E6"/>
          </a:solidFill>
        </p:grpSpPr>
        <p:sp>
          <p:nvSpPr>
            <p:cNvPr id="10" name="Rectangle 9"/>
            <p:cNvSpPr/>
            <p:nvPr/>
          </p:nvSpPr>
          <p:spPr bwMode="gray">
            <a:xfrm>
              <a:off x="-287" y="0"/>
              <a:ext cx="193962"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1" name="Rectangle 10"/>
            <p:cNvSpPr/>
            <p:nvPr/>
          </p:nvSpPr>
          <p:spPr bwMode="gray">
            <a:xfrm>
              <a:off x="11995151" y="5854"/>
              <a:ext cx="193960"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2" name="Rectangle 11"/>
            <p:cNvSpPr/>
            <p:nvPr/>
          </p:nvSpPr>
          <p:spPr bwMode="gray">
            <a:xfrm>
              <a:off x="-286"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3" name="Rectangle 12"/>
            <p:cNvSpPr/>
            <p:nvPr/>
          </p:nvSpPr>
          <p:spPr bwMode="gray">
            <a:xfrm>
              <a:off x="-286"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grpSp>
      <p:sp>
        <p:nvSpPr>
          <p:cNvPr id="5" name="Date Placeholder 4"/>
          <p:cNvSpPr>
            <a:spLocks noGrp="1"/>
          </p:cNvSpPr>
          <p:nvPr>
            <p:ph type="dt" sz="half" idx="10"/>
          </p:nvPr>
        </p:nvSpPr>
        <p:spPr/>
        <p:txBody>
          <a:bodyPr/>
          <a:lstStyle>
            <a:lvl1pPr>
              <a:defRPr>
                <a:solidFill>
                  <a:srgbClr val="5F5F5F"/>
                </a:solidFill>
              </a:defRPr>
            </a:lvl1pPr>
          </a:lstStyle>
          <a:p>
            <a:fld id="{10E86159-05D8-42D0-8FED-DD2E662C21AC}" type="datetime1">
              <a:rPr lang="en-GB" smtClean="0"/>
              <a:t>16/04/2019</a:t>
            </a:fld>
            <a:endParaRPr lang="en-GB"/>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GB"/>
              <a:t>Commercial in Confidence</a:t>
            </a:r>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AA96C2F4-8B61-4CA0-89E8-29500CF5BC28}" type="slidenum">
              <a:rPr lang="en-GB" smtClean="0"/>
              <a:t>‹#›</a:t>
            </a:fld>
            <a:endParaRPr lang="en-GB"/>
          </a:p>
        </p:txBody>
      </p:sp>
      <p:sp>
        <p:nvSpPr>
          <p:cNvPr id="22" name="Text Placeholder 12"/>
          <p:cNvSpPr>
            <a:spLocks noGrp="1"/>
          </p:cNvSpPr>
          <p:nvPr>
            <p:ph type="body" sz="quarter" idx="13" hasCustomPrompt="1"/>
          </p:nvPr>
        </p:nvSpPr>
        <p:spPr>
          <a:xfrm>
            <a:off x="760610" y="2666999"/>
            <a:ext cx="503051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t>Click to add text</a:t>
            </a:r>
          </a:p>
        </p:txBody>
      </p:sp>
      <p:sp>
        <p:nvSpPr>
          <p:cNvPr id="3" name="Title 2"/>
          <p:cNvSpPr>
            <a:spLocks noGrp="1"/>
          </p:cNvSpPr>
          <p:nvPr>
            <p:ph type="title" hasCustomPrompt="1"/>
          </p:nvPr>
        </p:nvSpPr>
        <p:spPr>
          <a:xfrm>
            <a:off x="760610" y="609600"/>
            <a:ext cx="5030510" cy="2044700"/>
          </a:xfrm>
        </p:spPr>
        <p:txBody>
          <a:bodyPr/>
          <a:lstStyle>
            <a:lvl1pPr>
              <a:defRPr sz="13800" b="1"/>
            </a:lvl1pPr>
          </a:lstStyle>
          <a:p>
            <a:r>
              <a:t>XX</a:t>
            </a:r>
          </a:p>
        </p:txBody>
      </p:sp>
      <p:sp>
        <p:nvSpPr>
          <p:cNvPr id="15" name="TextBox 14"/>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rgbClr val="58595B"/>
                </a:solidFill>
              </a:rPr>
              <a:t>Copyright © 2017, Oracle and/or its affiliates. All rights reserved.  |</a:t>
            </a:r>
          </a:p>
        </p:txBody>
      </p:sp>
    </p:spTree>
    <p:extLst>
      <p:ext uri="{BB962C8B-B14F-4D97-AF65-F5344CB8AC3E}">
        <p14:creationId xmlns:p14="http://schemas.microsoft.com/office/powerpoint/2010/main" val="9599297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Safe Harbor Front">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28E64-C950-4574-8430-5455192B17DD}" type="datetime1">
              <a:rPr lang="en-GB" smtClean="0"/>
              <a:t>16/04/2019</a:t>
            </a:fld>
            <a:endParaRPr lang="en-GB"/>
          </a:p>
        </p:txBody>
      </p:sp>
      <p:sp>
        <p:nvSpPr>
          <p:cNvPr id="3" name="Footer Placeholder 2"/>
          <p:cNvSpPr>
            <a:spLocks noGrp="1"/>
          </p:cNvSpPr>
          <p:nvPr>
            <p:ph type="ftr" sz="quarter" idx="11"/>
          </p:nvPr>
        </p:nvSpPr>
        <p:spPr/>
        <p:txBody>
          <a:bodyPr/>
          <a:lstStyle/>
          <a:p>
            <a:r>
              <a:rPr lang="en-GB"/>
              <a:t>Commercial in Confidence</a:t>
            </a:r>
          </a:p>
        </p:txBody>
      </p:sp>
      <p:sp>
        <p:nvSpPr>
          <p:cNvPr id="4" name="Slide Number Placeholder 3"/>
          <p:cNvSpPr>
            <a:spLocks noGrp="1"/>
          </p:cNvSpPr>
          <p:nvPr>
            <p:ph type="sldNum" sz="quarter" idx="12"/>
          </p:nvPr>
        </p:nvSpPr>
        <p:spPr/>
        <p:txBody>
          <a:bodyPr/>
          <a:lstStyle/>
          <a:p>
            <a:fld id="{AA96C2F4-8B61-4CA0-89E8-29500CF5BC28}" type="slidenum">
              <a:rPr lang="en-GB" smtClean="0"/>
              <a:t>‹#›</a:t>
            </a:fld>
            <a:endParaRPr lang="en-GB"/>
          </a:p>
        </p:txBody>
      </p:sp>
      <p:sp>
        <p:nvSpPr>
          <p:cNvPr id="5" name="TextBox 4"/>
          <p:cNvSpPr txBox="1"/>
          <p:nvPr/>
        </p:nvSpPr>
        <p:spPr>
          <a:xfrm>
            <a:off x="531950" y="1371600"/>
            <a:ext cx="11128098"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950" y="2514600"/>
            <a:ext cx="11128098"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3683087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Safe Harbor Bac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6965C-4C3C-4FB3-9C08-A9F10463CA98}" type="datetime1">
              <a:rPr lang="en-GB" smtClean="0"/>
              <a:t>16/04/2019</a:t>
            </a:fld>
            <a:endParaRPr lang="en-GB"/>
          </a:p>
        </p:txBody>
      </p:sp>
      <p:sp>
        <p:nvSpPr>
          <p:cNvPr id="3" name="Footer Placeholder 2"/>
          <p:cNvSpPr>
            <a:spLocks noGrp="1"/>
          </p:cNvSpPr>
          <p:nvPr>
            <p:ph type="ftr" sz="quarter" idx="11"/>
          </p:nvPr>
        </p:nvSpPr>
        <p:spPr/>
        <p:txBody>
          <a:bodyPr/>
          <a:lstStyle/>
          <a:p>
            <a:r>
              <a:rPr lang="en-GB"/>
              <a:t>Commercial in Confidence</a:t>
            </a:r>
          </a:p>
        </p:txBody>
      </p:sp>
      <p:sp>
        <p:nvSpPr>
          <p:cNvPr id="4" name="Slide Number Placeholder 3"/>
          <p:cNvSpPr>
            <a:spLocks noGrp="1"/>
          </p:cNvSpPr>
          <p:nvPr>
            <p:ph type="sldNum" sz="quarter" idx="12"/>
          </p:nvPr>
        </p:nvSpPr>
        <p:spPr/>
        <p:txBody>
          <a:bodyPr/>
          <a:lstStyle/>
          <a:p>
            <a:fld id="{AA96C2F4-8B61-4CA0-89E8-29500CF5BC28}" type="slidenum">
              <a:rPr lang="en-GB" smtClean="0"/>
              <a:t>‹#›</a:t>
            </a:fld>
            <a:endParaRPr lang="en-GB"/>
          </a:p>
        </p:txBody>
      </p:sp>
      <p:sp>
        <p:nvSpPr>
          <p:cNvPr id="5" name="TextBox 4"/>
          <p:cNvSpPr txBox="1"/>
          <p:nvPr/>
        </p:nvSpPr>
        <p:spPr>
          <a:xfrm>
            <a:off x="531950" y="1371600"/>
            <a:ext cx="11128098"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950" y="2514600"/>
            <a:ext cx="11128098"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931327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ositioning Statement">
    <p:bg>
      <p:bgRef idx="1001">
        <a:schemeClr val="bg1"/>
      </p:bgRef>
    </p:bg>
    <p:spTree>
      <p:nvGrpSpPr>
        <p:cNvPr id="1" name=""/>
        <p:cNvGrpSpPr/>
        <p:nvPr/>
      </p:nvGrpSpPr>
      <p:grpSpPr>
        <a:xfrm>
          <a:off x="0" y="0"/>
          <a:ext cx="0" cy="0"/>
          <a:chOff x="0" y="0"/>
          <a:chExt cx="0" cy="0"/>
        </a:xfrm>
      </p:grpSpPr>
      <p:pic>
        <p:nvPicPr>
          <p:cNvPr id="51" name="Picture 50" descr="&quot;Integrated Cloud Applications &amp; Platform Services&quot; tagline in red and black" title="Oracle corporate Tagline in col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494" y="1722239"/>
            <a:ext cx="7751010" cy="2950267"/>
          </a:xfrm>
          <a:prstGeom prst="rect">
            <a:avLst/>
          </a:prstGeom>
        </p:spPr>
      </p:pic>
      <p:sp>
        <p:nvSpPr>
          <p:cNvPr id="2" name="Date Placeholder 1"/>
          <p:cNvSpPr>
            <a:spLocks noGrp="1"/>
          </p:cNvSpPr>
          <p:nvPr>
            <p:ph type="dt" sz="half" idx="10"/>
          </p:nvPr>
        </p:nvSpPr>
        <p:spPr/>
        <p:txBody>
          <a:bodyPr/>
          <a:lstStyle/>
          <a:p>
            <a:fld id="{C8F43E01-8ACF-4E7D-9691-6432E87BFDD8}" type="datetime1">
              <a:rPr lang="en-GB" smtClean="0"/>
              <a:t>16/04/2019</a:t>
            </a:fld>
            <a:endParaRPr lang="en-GB"/>
          </a:p>
        </p:txBody>
      </p:sp>
      <p:sp>
        <p:nvSpPr>
          <p:cNvPr id="3" name="Footer Placeholder 2"/>
          <p:cNvSpPr>
            <a:spLocks noGrp="1"/>
          </p:cNvSpPr>
          <p:nvPr>
            <p:ph type="ftr" sz="quarter" idx="11"/>
          </p:nvPr>
        </p:nvSpPr>
        <p:spPr/>
        <p:txBody>
          <a:bodyPr/>
          <a:lstStyle/>
          <a:p>
            <a:r>
              <a:rPr lang="en-GB"/>
              <a:t>Commercial in Confidence</a:t>
            </a:r>
          </a:p>
        </p:txBody>
      </p:sp>
      <p:sp>
        <p:nvSpPr>
          <p:cNvPr id="4" name="Slide Number Placeholder 3"/>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1040361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Oracle logo">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hidden">
          <a:xfrm>
            <a:off x="138059" y="129398"/>
            <a:ext cx="11915881" cy="6547450"/>
          </a:xfrm>
          <a:prstGeom prst="rect">
            <a:avLst/>
          </a:prstGeom>
          <a:noFill/>
          <a:ln>
            <a:noFill/>
          </a:ln>
        </p:spPr>
      </p:pic>
      <p:pic>
        <p:nvPicPr>
          <p:cNvPr id="12"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black">
          <a:xfrm>
            <a:off x="3823123" y="2843827"/>
            <a:ext cx="4545752" cy="569547"/>
          </a:xfrm>
          <a:prstGeom prst="rect">
            <a:avLst/>
          </a:prstGeom>
        </p:spPr>
      </p:pic>
      <p:grpSp>
        <p:nvGrpSpPr>
          <p:cNvPr id="10" name="Group 9"/>
          <p:cNvGrpSpPr/>
          <p:nvPr/>
        </p:nvGrpSpPr>
        <p:grpSpPr>
          <a:xfrm>
            <a:off x="0" y="0"/>
            <a:ext cx="12192573" cy="6858000"/>
            <a:chOff x="0" y="0"/>
            <a:chExt cx="12189398" cy="6858000"/>
          </a:xfrm>
          <a:solidFill>
            <a:srgbClr val="D8E1E6"/>
          </a:solidFill>
        </p:grpSpPr>
        <p:sp>
          <p:nvSpPr>
            <p:cNvPr id="11" name="Rectangle 10"/>
            <p:cNvSpPr/>
            <p:nvPr/>
          </p:nvSpPr>
          <p:spPr bwMode="gray">
            <a:xfrm>
              <a:off x="0" y="0"/>
              <a:ext cx="193962"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3" name="Rectangle 12"/>
            <p:cNvSpPr/>
            <p:nvPr/>
          </p:nvSpPr>
          <p:spPr bwMode="gray">
            <a:xfrm>
              <a:off x="11995151" y="0"/>
              <a:ext cx="19396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4" name="Rectangle 13"/>
            <p:cNvSpPr/>
            <p:nvPr/>
          </p:nvSpPr>
          <p:spPr bwMode="gray">
            <a:xfrm>
              <a:off x="0"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5" name="Rectangle 14"/>
            <p:cNvSpPr/>
            <p:nvPr/>
          </p:nvSpPr>
          <p:spPr bwMode="gray">
            <a:xfrm>
              <a:off x="0"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323528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531289" y="1524001"/>
            <a:ext cx="11129420" cy="4419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9788C7-260D-4722-979F-506239C9AE4F}"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1505798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8092" y="533400"/>
            <a:ext cx="1371957" cy="5410200"/>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531952" y="533400"/>
            <a:ext cx="952748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05C59C-EE31-416A-92E9-6B5FD53D54C6}" type="datetime1">
              <a:rPr lang="en-GB" smtClean="0"/>
              <a:t>16/04/2019</a:t>
            </a:fld>
            <a:endParaRPr lang="en-GB"/>
          </a:p>
        </p:txBody>
      </p:sp>
      <p:sp>
        <p:nvSpPr>
          <p:cNvPr id="5" name="Footer Placeholder 4"/>
          <p:cNvSpPr>
            <a:spLocks noGrp="1"/>
          </p:cNvSpPr>
          <p:nvPr>
            <p:ph type="ftr" sz="quarter" idx="11"/>
          </p:nvPr>
        </p:nvSpPr>
        <p:spPr/>
        <p:txBody>
          <a:bodyPr/>
          <a:lstStyle/>
          <a:p>
            <a:r>
              <a:rPr lang="en-GB"/>
              <a:t>Commercial in Confidence</a:t>
            </a:r>
          </a:p>
        </p:txBody>
      </p:sp>
      <p:sp>
        <p:nvSpPr>
          <p:cNvPr id="6" name="Slide Number Placeholder 5"/>
          <p:cNvSpPr>
            <a:spLocks noGrp="1"/>
          </p:cNvSpPr>
          <p:nvPr>
            <p:ph type="sldNum" sz="quarter" idx="12"/>
          </p:nvPr>
        </p:nvSpPr>
        <p:spPr/>
        <p:txBody>
          <a:bodyPr/>
          <a:lstStyle/>
          <a:p>
            <a:fld id="{AA96C2F4-8B61-4CA0-89E8-29500CF5BC28}" type="slidenum">
              <a:rPr lang="en-GB" smtClean="0"/>
              <a:t>‹#›</a:t>
            </a:fld>
            <a:endParaRPr lang="en-GB"/>
          </a:p>
        </p:txBody>
      </p:sp>
    </p:spTree>
    <p:extLst>
      <p:ext uri="{BB962C8B-B14F-4D97-AF65-F5344CB8AC3E}">
        <p14:creationId xmlns:p14="http://schemas.microsoft.com/office/powerpoint/2010/main" val="25506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Footer Placeholder 3"/>
          <p:cNvSpPr>
            <a:spLocks noGrp="1"/>
          </p:cNvSpPr>
          <p:nvPr>
            <p:ph type="ftr" sz="quarter" idx="10"/>
          </p:nvPr>
        </p:nvSpPr>
        <p:spPr/>
        <p:txBody>
          <a:bodyPr rtlCol="0"/>
          <a:lstStyle>
            <a:lvl1pPr fontAlgn="auto">
              <a:spcBef>
                <a:spcPts val="0"/>
              </a:spcBef>
              <a:spcAft>
                <a:spcPts val="0"/>
              </a:spcAft>
              <a:defRPr sz="850">
                <a:solidFill>
                  <a:schemeClr val="tx1"/>
                </a:solidFill>
                <a:latin typeface="+mn-lt"/>
                <a:cs typeface="+mn-cs"/>
              </a:defRPr>
            </a:lvl1pPr>
          </a:lstStyle>
          <a:p>
            <a:pPr>
              <a:defRPr/>
            </a:pPr>
            <a:r>
              <a:rPr lang="en-US"/>
              <a:t>Commercial in Confidence</a:t>
            </a:r>
            <a:endParaRPr lang="en-US" sz="900" dirty="0"/>
          </a:p>
        </p:txBody>
      </p:sp>
    </p:spTree>
    <p:extLst>
      <p:ext uri="{BB962C8B-B14F-4D97-AF65-F5344CB8AC3E}">
        <p14:creationId xmlns:p14="http://schemas.microsoft.com/office/powerpoint/2010/main" val="40925271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41238-7402-458B-98F0-EB89D826C346}"/>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3" name="Footer Placeholder 2">
            <a:extLst>
              <a:ext uri="{FF2B5EF4-FFF2-40B4-BE49-F238E27FC236}">
                <a16:creationId xmlns:a16="http://schemas.microsoft.com/office/drawing/2014/main" id="{A081788F-E645-4951-AE77-70141F90AB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D3B17E1-1603-401E-9C9C-587E97DFBE5F}"/>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9777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CFA1-A256-4870-91E5-AFC5B0C31E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102D36-78DC-4A81-AA92-7CF595753EB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078139-6ED9-4E68-A8FE-4B923C86FC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4533BB-4D65-4845-A71F-F60F98DC0389}"/>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6" name="Footer Placeholder 5">
            <a:extLst>
              <a:ext uri="{FF2B5EF4-FFF2-40B4-BE49-F238E27FC236}">
                <a16:creationId xmlns:a16="http://schemas.microsoft.com/office/drawing/2014/main" id="{7A77FC85-9091-424A-8654-8836F33A33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1B58183-407C-4A3A-B74F-54C0690D9150}"/>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35431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9E1B-4665-460F-B467-62C1A736BB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B1E80-D822-4B14-9EC0-A89F3E29F53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2D4170-BC64-4883-AE82-F7A64F99FB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5A6AF4-C880-4603-A9A9-B5086D651AE0}"/>
              </a:ext>
            </a:extLst>
          </p:cNvPr>
          <p:cNvSpPr>
            <a:spLocks noGrp="1"/>
          </p:cNvSpPr>
          <p:nvPr>
            <p:ph type="dt" sz="half" idx="10"/>
          </p:nvPr>
        </p:nvSpPr>
        <p:spPr>
          <a:xfrm>
            <a:off x="838200" y="6356350"/>
            <a:ext cx="2743200" cy="365125"/>
          </a:xfrm>
          <a:prstGeom prst="rect">
            <a:avLst/>
          </a:prstGeom>
        </p:spPr>
        <p:txBody>
          <a:bodyPr/>
          <a:lstStyle/>
          <a:p>
            <a:fld id="{FF01E84C-743D-4236-9520-4538AFD82150}" type="datetimeFigureOut">
              <a:rPr lang="en-GB" smtClean="0"/>
              <a:t>16/04/2019</a:t>
            </a:fld>
            <a:endParaRPr lang="en-GB"/>
          </a:p>
        </p:txBody>
      </p:sp>
      <p:sp>
        <p:nvSpPr>
          <p:cNvPr id="6" name="Footer Placeholder 5">
            <a:extLst>
              <a:ext uri="{FF2B5EF4-FFF2-40B4-BE49-F238E27FC236}">
                <a16:creationId xmlns:a16="http://schemas.microsoft.com/office/drawing/2014/main" id="{DE5F9C92-B0A9-443B-A0BD-EEA66417ECD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7E84898-04EC-4B03-9A61-A69F280C012E}"/>
              </a:ext>
            </a:extLst>
          </p:cNvPr>
          <p:cNvSpPr>
            <a:spLocks noGrp="1"/>
          </p:cNvSpPr>
          <p:nvPr>
            <p:ph type="sldNum" sz="quarter" idx="12"/>
          </p:nvPr>
        </p:nvSpPr>
        <p:spPr>
          <a:xfrm>
            <a:off x="8649929" y="6356350"/>
            <a:ext cx="2743200" cy="365125"/>
          </a:xfrm>
          <a:prstGeom prst="rect">
            <a:avLst/>
          </a:prstGeom>
        </p:spPr>
        <p:txBody>
          <a:bodyPr/>
          <a:lstStyle/>
          <a:p>
            <a:fld id="{2B525F1A-6386-42C2-A151-C52FE80D5761}" type="slidenum">
              <a:rPr lang="en-GB" smtClean="0"/>
              <a:t>‹#›</a:t>
            </a:fld>
            <a:endParaRPr lang="en-GB"/>
          </a:p>
        </p:txBody>
      </p:sp>
    </p:spTree>
    <p:extLst>
      <p:ext uri="{BB962C8B-B14F-4D97-AF65-F5344CB8AC3E}">
        <p14:creationId xmlns:p14="http://schemas.microsoft.com/office/powerpoint/2010/main" val="412708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image" Target="../media/image9.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image" Target="../media/image8.jp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57000" b="-57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9FC417-53E5-4AD1-AEB1-2566CBC158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0057" y="5683885"/>
            <a:ext cx="2757424" cy="1016800"/>
          </a:xfrm>
          <a:prstGeom prst="rect">
            <a:avLst/>
          </a:prstGeom>
        </p:spPr>
      </p:pic>
      <p:pic>
        <p:nvPicPr>
          <p:cNvPr id="12" name="Picture 11">
            <a:extLst>
              <a:ext uri="{FF2B5EF4-FFF2-40B4-BE49-F238E27FC236}">
                <a16:creationId xmlns:a16="http://schemas.microsoft.com/office/drawing/2014/main" id="{4B617730-99FC-4500-A34A-DD7FD08861B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3626" y="5683884"/>
            <a:ext cx="2193546" cy="1016800"/>
          </a:xfrm>
          <a:prstGeom prst="rect">
            <a:avLst/>
          </a:prstGeom>
        </p:spPr>
      </p:pic>
    </p:spTree>
    <p:extLst>
      <p:ext uri="{BB962C8B-B14F-4D97-AF65-F5344CB8AC3E}">
        <p14:creationId xmlns:p14="http://schemas.microsoft.com/office/powerpoint/2010/main" val="236754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144000"/>
            <a:ext cx="2743200" cy="365125"/>
          </a:xfrm>
          <a:prstGeom prst="rect">
            <a:avLst/>
          </a:prstGeom>
        </p:spPr>
        <p:txBody>
          <a:bodyPr vert="horz" lIns="91440" tIns="45720" rIns="91440" bIns="45720" rtlCol="0" anchor="ctr"/>
          <a:lstStyle>
            <a:lvl1pPr algn="l">
              <a:defRPr sz="1000">
                <a:solidFill>
                  <a:schemeClr val="accent3"/>
                </a:solidFill>
              </a:defRPr>
            </a:lvl1pPr>
          </a:lstStyle>
          <a:p>
            <a:r>
              <a:rPr lang="en-GB" dirty="0"/>
              <a:t>27/03/2018</a:t>
            </a:r>
            <a:endParaRPr lang="en-US" dirty="0"/>
          </a:p>
        </p:txBody>
      </p:sp>
    </p:spTree>
    <p:extLst>
      <p:ext uri="{BB962C8B-B14F-4D97-AF65-F5344CB8AC3E}">
        <p14:creationId xmlns:p14="http://schemas.microsoft.com/office/powerpoint/2010/main" val="878280816"/>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0000" y="2060701"/>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81408403"/>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3500" b="0" i="0" kern="1200">
          <a:solidFill>
            <a:schemeClr val="bg1"/>
          </a:solidFill>
          <a:latin typeface="Rockwell Nova Light" charset="0"/>
          <a:ea typeface="Rockwell Nova Light" charset="0"/>
          <a:cs typeface="Rockwell Nova Light"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00000"/>
            <a:ext cx="4114800" cy="365125"/>
          </a:xfrm>
          <a:prstGeom prst="rect">
            <a:avLst/>
          </a:prstGeom>
        </p:spPr>
        <p:txBody>
          <a:bodyPr vert="horz" lIns="91440" tIns="45720" rIns="91440" bIns="45720" rtlCol="0" anchor="ctr"/>
          <a:lstStyle>
            <a:lvl1pPr algn="l">
              <a:defRPr sz="1000">
                <a:solidFill>
                  <a:schemeClr val="accent3"/>
                </a:solidFill>
              </a:defRPr>
            </a:lvl1pPr>
          </a:lstStyle>
          <a:p>
            <a:endParaRPr lang="en-US" dirty="0"/>
          </a:p>
        </p:txBody>
      </p:sp>
    </p:spTree>
    <p:extLst>
      <p:ext uri="{BB962C8B-B14F-4D97-AF65-F5344CB8AC3E}">
        <p14:creationId xmlns:p14="http://schemas.microsoft.com/office/powerpoint/2010/main" val="1721020484"/>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18" name="Shape 16"/>
          <p:cNvSpPr/>
          <p:nvPr userDrawn="1"/>
        </p:nvSpPr>
        <p:spPr>
          <a:xfrm>
            <a:off x="0" y="0"/>
            <a:ext cx="715600" cy="6858000"/>
          </a:xfrm>
          <a:prstGeom prst="rect">
            <a:avLst/>
          </a:prstGeom>
          <a:solidFill>
            <a:srgbClr val="F89200">
              <a:alpha val="85880"/>
            </a:srgbClr>
          </a:solidFill>
          <a:ln>
            <a:noFill/>
          </a:ln>
        </p:spPr>
        <p:txBody>
          <a:bodyPr lIns="121900" tIns="121900" rIns="121900" bIns="121900" anchor="ctr" anchorCtr="0">
            <a:noAutofit/>
          </a:bodyPr>
          <a:lstStyle/>
          <a:p>
            <a:pPr lvl="0">
              <a:spcBef>
                <a:spcPts val="0"/>
              </a:spcBef>
              <a:buNone/>
            </a:pPr>
            <a:endParaRPr sz="2400"/>
          </a:p>
        </p:txBody>
      </p:sp>
      <p:sp>
        <p:nvSpPr>
          <p:cNvPr id="19" name="Shape 17"/>
          <p:cNvSpPr/>
          <p:nvPr userDrawn="1"/>
        </p:nvSpPr>
        <p:spPr>
          <a:xfrm>
            <a:off x="6096000" y="0"/>
            <a:ext cx="60960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0" name="Shape 18"/>
          <p:cNvSpPr/>
          <p:nvPr userDrawn="1"/>
        </p:nvSpPr>
        <p:spPr>
          <a:xfrm>
            <a:off x="0" y="0"/>
            <a:ext cx="715600" cy="715600"/>
          </a:xfrm>
          <a:prstGeom prst="rect">
            <a:avLst/>
          </a:prstGeom>
          <a:solidFill>
            <a:srgbClr val="6C6C6C"/>
          </a:solidFill>
          <a:ln>
            <a:noFill/>
          </a:ln>
        </p:spPr>
        <p:txBody>
          <a:bodyPr lIns="121900" tIns="121900" rIns="121900" bIns="121900" anchor="ctr" anchorCtr="0">
            <a:noAutofit/>
          </a:bodyPr>
          <a:lstStyle/>
          <a:p>
            <a:pPr lvl="0">
              <a:spcBef>
                <a:spcPts val="0"/>
              </a:spcBef>
              <a:buNone/>
            </a:pPr>
            <a:endParaRPr sz="2400" dirty="0">
              <a:latin typeface="+mn-lt"/>
              <a:cs typeface="Arial" panose="020B0604020202020204" pitchFamily="34" charset="0"/>
            </a:endParaRPr>
          </a:p>
        </p:txBody>
      </p:sp>
      <p:sp>
        <p:nvSpPr>
          <p:cNvPr id="21" name="Shape 21"/>
          <p:cNvSpPr txBox="1">
            <a:spLocks noGrp="1"/>
          </p:cNvSpPr>
          <p:nvPr>
            <p:ph type="sldNum" idx="4"/>
          </p:nvPr>
        </p:nvSpPr>
        <p:spPr>
          <a:xfrm>
            <a:off x="0" y="0"/>
            <a:ext cx="715600" cy="715600"/>
          </a:xfrm>
          <a:prstGeom prst="rect">
            <a:avLst/>
          </a:prstGeom>
        </p:spPr>
        <p:txBody>
          <a:bodyPr lIns="91425" tIns="91425" rIns="91425" bIns="91425" anchor="ctr" anchorCtr="0">
            <a:noAutofit/>
          </a:bodyPr>
          <a:lstStyle/>
          <a:p>
            <a:pPr algn="ctr"/>
            <a:fld id="{00000000-1234-1234-1234-123412341234}" type="slidenum">
              <a:rPr lang="en-GB" smtClean="0">
                <a:solidFill>
                  <a:srgbClr val="FFFFFF"/>
                </a:solidFill>
              </a:rPr>
              <a:pPr algn="ctr"/>
              <a:t>‹#›</a:t>
            </a:fld>
            <a:endParaRPr lang="en-GB" dirty="0">
              <a:solidFill>
                <a:srgbClr val="FFFFFF"/>
              </a:solidFill>
            </a:endParaRPr>
          </a:p>
        </p:txBody>
      </p:sp>
      <p:cxnSp>
        <p:nvCxnSpPr>
          <p:cNvPr id="22" name="Shape 22"/>
          <p:cNvCxnSpPr/>
          <p:nvPr userDrawn="1"/>
        </p:nvCxnSpPr>
        <p:spPr>
          <a:xfrm>
            <a:off x="1007579" y="1446125"/>
            <a:ext cx="603200" cy="0"/>
          </a:xfrm>
          <a:prstGeom prst="straightConnector1">
            <a:avLst/>
          </a:prstGeom>
          <a:noFill/>
          <a:ln w="28575" cap="flat" cmpd="sng">
            <a:solidFill>
              <a:srgbClr val="6C6C6C"/>
            </a:solidFill>
            <a:prstDash val="solid"/>
            <a:round/>
            <a:headEnd type="none" w="lg" len="lg"/>
            <a:tailEnd type="none" w="lg" len="lg"/>
          </a:ln>
        </p:spPr>
      </p:cxnSp>
      <p:sp>
        <p:nvSpPr>
          <p:cNvPr id="4" name="Title Placeholder 3"/>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Click to edit Master text styles</a:t>
            </a:r>
          </a:p>
        </p:txBody>
      </p:sp>
      <p:pic>
        <p:nvPicPr>
          <p:cNvPr id="2" name="Picture 1"/>
          <p:cNvPicPr>
            <a:picLocks noChangeAspect="1"/>
          </p:cNvPicPr>
          <p:nvPr userDrawn="1"/>
        </p:nvPicPr>
        <p:blipFill>
          <a:blip r:embed="rId17"/>
          <a:stretch>
            <a:fillRect/>
          </a:stretch>
        </p:blipFill>
        <p:spPr>
          <a:xfrm>
            <a:off x="82542" y="840460"/>
            <a:ext cx="550516" cy="376481"/>
          </a:xfrm>
          <a:prstGeom prst="rect">
            <a:avLst/>
          </a:prstGeom>
        </p:spPr>
      </p:pic>
    </p:spTree>
    <p:extLst>
      <p:ext uri="{BB962C8B-B14F-4D97-AF65-F5344CB8AC3E}">
        <p14:creationId xmlns:p14="http://schemas.microsoft.com/office/powerpoint/2010/main" val="128442191"/>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F69127"/>
          </a:solidFill>
          <a:latin typeface="+mj-lt"/>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L="0" marR="0" lvl="0" indent="0" algn="l" rtl="0">
        <a:lnSpc>
          <a:spcPct val="100000"/>
        </a:lnSpc>
        <a:spcBef>
          <a:spcPts val="0"/>
        </a:spcBef>
        <a:spcAft>
          <a:spcPts val="0"/>
        </a:spcAft>
        <a:buFont typeface="Wingdings" panose="05000000000000000000" pitchFamily="2" charset="2"/>
        <a:buNone/>
        <a:defRPr sz="1867" b="0" i="0" u="none" strike="noStrike" cap="none">
          <a:solidFill>
            <a:srgbClr val="6C6C6C"/>
          </a:solidFill>
          <a:latin typeface="+mn-lt"/>
          <a:ea typeface="Arial" panose="020B0604020202020204"/>
          <a:cs typeface="Arial" panose="020B0604020202020204"/>
          <a:sym typeface="Arial" panose="020B0604020202020204"/>
        </a:defRPr>
      </a:lvl1pPr>
      <a:lvl2pPr marL="380990" marR="0" lvl="1" indent="-380990" algn="l" rtl="0">
        <a:lnSpc>
          <a:spcPct val="100000"/>
        </a:lnSpc>
        <a:spcBef>
          <a:spcPts val="0"/>
        </a:spcBef>
        <a:spcAft>
          <a:spcPts val="0"/>
        </a:spcAft>
        <a:buFont typeface="Wingdings" panose="05000000000000000000" pitchFamily="2" charset="2"/>
        <a:buChar char="§"/>
        <a:defRPr sz="1867" b="0" i="0" u="none" strike="noStrike" cap="none">
          <a:solidFill>
            <a:srgbClr val="294667"/>
          </a:solidFill>
          <a:latin typeface="+mn-lt"/>
          <a:ea typeface="Arial" panose="020B0604020202020204"/>
          <a:cs typeface="Arial" panose="020B0604020202020204"/>
          <a:sym typeface="Arial" panose="020B0604020202020204"/>
        </a:defRPr>
      </a:lvl2pPr>
      <a:lvl3pPr marL="380990" marR="0" lvl="2" indent="-380990" algn="l" rtl="0">
        <a:lnSpc>
          <a:spcPct val="100000"/>
        </a:lnSpc>
        <a:spcBef>
          <a:spcPts val="0"/>
        </a:spcBef>
        <a:spcAft>
          <a:spcPts val="0"/>
        </a:spcAft>
        <a:buFont typeface="Wingdings" panose="05000000000000000000" pitchFamily="2" charset="2"/>
        <a:buChar char="§"/>
        <a:defRPr sz="1867" b="0" i="0" u="none" strike="noStrike" cap="none">
          <a:solidFill>
            <a:srgbClr val="294667"/>
          </a:solidFill>
          <a:latin typeface="+mn-lt"/>
          <a:ea typeface="Arial" panose="020B0604020202020204"/>
          <a:cs typeface="Arial" panose="020B0604020202020204"/>
          <a:sym typeface="Arial" panose="020B0604020202020204"/>
        </a:defRPr>
      </a:lvl3pPr>
      <a:lvl4pPr marL="380990" marR="0" lvl="3" indent="-380990" algn="l" rtl="0">
        <a:lnSpc>
          <a:spcPct val="100000"/>
        </a:lnSpc>
        <a:spcBef>
          <a:spcPts val="0"/>
        </a:spcBef>
        <a:spcAft>
          <a:spcPts val="0"/>
        </a:spcAft>
        <a:buFont typeface="Wingdings" panose="05000000000000000000" pitchFamily="2" charset="2"/>
        <a:buChar char="§"/>
        <a:defRPr sz="1867" b="0" i="0" u="none" strike="noStrike" cap="none">
          <a:solidFill>
            <a:srgbClr val="294667"/>
          </a:solidFill>
          <a:latin typeface="+mn-lt"/>
          <a:ea typeface="Arial" panose="020B0604020202020204"/>
          <a:cs typeface="Arial" panose="020B0604020202020204"/>
          <a:sym typeface="Arial" panose="020B0604020202020204"/>
        </a:defRPr>
      </a:lvl4pPr>
      <a:lvl5pPr marL="380990" marR="0" lvl="4" indent="-380990" algn="l" rtl="0">
        <a:lnSpc>
          <a:spcPct val="100000"/>
        </a:lnSpc>
        <a:spcBef>
          <a:spcPts val="0"/>
        </a:spcBef>
        <a:spcAft>
          <a:spcPts val="0"/>
        </a:spcAft>
        <a:buFont typeface="Wingdings" panose="05000000000000000000" pitchFamily="2" charset="2"/>
        <a:buChar char="§"/>
        <a:defRPr sz="1867" b="0" i="0" u="none" strike="noStrike" cap="none">
          <a:solidFill>
            <a:srgbClr val="294667"/>
          </a:solidFill>
          <a:latin typeface="+mn-lt"/>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2573" cy="6858000"/>
            <a:chOff x="0" y="0"/>
            <a:chExt cx="12189398" cy="6858000"/>
          </a:xfrm>
          <a:solidFill>
            <a:srgbClr val="D8E1E6"/>
          </a:solidFill>
        </p:grpSpPr>
        <p:sp>
          <p:nvSpPr>
            <p:cNvPr id="17" name="Rectangle 16"/>
            <p:cNvSpPr/>
            <p:nvPr/>
          </p:nvSpPr>
          <p:spPr bwMode="gray">
            <a:xfrm>
              <a:off x="0" y="0"/>
              <a:ext cx="193962"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p>
          </p:txBody>
        </p:sp>
        <p:sp>
          <p:nvSpPr>
            <p:cNvPr id="18" name="Rectangle 17"/>
            <p:cNvSpPr/>
            <p:nvPr/>
          </p:nvSpPr>
          <p:spPr bwMode="gray">
            <a:xfrm>
              <a:off x="11995151" y="0"/>
              <a:ext cx="19396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p>
          </p:txBody>
        </p:sp>
        <p:sp>
          <p:nvSpPr>
            <p:cNvPr id="19" name="Rectangle 18"/>
            <p:cNvSpPr/>
            <p:nvPr/>
          </p:nvSpPr>
          <p:spPr bwMode="gray">
            <a:xfrm>
              <a:off x="0"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p>
          </p:txBody>
        </p:sp>
        <p:sp>
          <p:nvSpPr>
            <p:cNvPr id="20" name="Rectangle 19"/>
            <p:cNvSpPr/>
            <p:nvPr/>
          </p:nvSpPr>
          <p:spPr bwMode="gray">
            <a:xfrm>
              <a:off x="0"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p>
          </p:txBody>
        </p:sp>
      </p:grpSp>
      <p:sp>
        <p:nvSpPr>
          <p:cNvPr id="2" name="Title Placeholder 1"/>
          <p:cNvSpPr>
            <a:spLocks noGrp="1"/>
          </p:cNvSpPr>
          <p:nvPr>
            <p:ph type="title"/>
          </p:nvPr>
        </p:nvSpPr>
        <p:spPr>
          <a:xfrm>
            <a:off x="531950" y="406400"/>
            <a:ext cx="9989512"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289" y="1524001"/>
            <a:ext cx="9990173" cy="4419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83220" y="6556248"/>
            <a:ext cx="1226717"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95B1C8EC-401D-4FAB-A835-E6423AF5ADB2}" type="datetime1">
              <a:rPr lang="en-GB" smtClean="0"/>
              <a:t>16/04/2019</a:t>
            </a:fld>
            <a:endParaRPr lang="en-GB"/>
          </a:p>
        </p:txBody>
      </p:sp>
      <p:sp>
        <p:nvSpPr>
          <p:cNvPr id="5" name="Footer Placeholder 4"/>
          <p:cNvSpPr>
            <a:spLocks noGrp="1"/>
          </p:cNvSpPr>
          <p:nvPr>
            <p:ph type="ftr" sz="quarter" idx="3"/>
          </p:nvPr>
        </p:nvSpPr>
        <p:spPr>
          <a:xfrm>
            <a:off x="8623668" y="6556248"/>
            <a:ext cx="2703199"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GB"/>
              <a:t>Commercial in Confidence</a:t>
            </a:r>
          </a:p>
        </p:txBody>
      </p:sp>
      <p:sp>
        <p:nvSpPr>
          <p:cNvPr id="6" name="Slide Number Placeholder 5"/>
          <p:cNvSpPr>
            <a:spLocks noGrp="1"/>
          </p:cNvSpPr>
          <p:nvPr>
            <p:ph type="sldNum" sz="quarter" idx="4"/>
          </p:nvPr>
        </p:nvSpPr>
        <p:spPr>
          <a:xfrm>
            <a:off x="11327155" y="6556248"/>
            <a:ext cx="333554"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AA96C2F4-8B61-4CA0-89E8-29500CF5BC28}" type="slidenum">
              <a:rPr lang="en-GB" smtClean="0"/>
              <a:t>‹#›</a:t>
            </a:fld>
            <a:endParaRPr lang="en-GB"/>
          </a:p>
        </p:txBody>
      </p:sp>
      <p:sp>
        <p:nvSpPr>
          <p:cNvPr id="15" name="TextBox 14"/>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lang="en-US" sz="850" dirty="0">
                <a:solidFill>
                  <a:schemeClr val="tx1"/>
                </a:solidFill>
              </a:rPr>
              <a:t>Copyright © 2017, Oracle and/or its affiliates. All rights reserved.  |</a:t>
            </a:r>
          </a:p>
        </p:txBody>
      </p:sp>
      <p:pic>
        <p:nvPicPr>
          <p:cNvPr id="16" name="Picture 15" descr="Oracle logo in white on red staging background" title="Oracle red badge logo"/>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30490" y="6263640"/>
            <a:ext cx="1625561" cy="594360"/>
          </a:xfrm>
          <a:prstGeom prst="rect">
            <a:avLst/>
          </a:prstGeom>
        </p:spPr>
      </p:pic>
    </p:spTree>
    <p:extLst>
      <p:ext uri="{BB962C8B-B14F-4D97-AF65-F5344CB8AC3E}">
        <p14:creationId xmlns:p14="http://schemas.microsoft.com/office/powerpoint/2010/main" val="345527424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 id="2147483951" r:id="rId36"/>
    <p:sldLayoutId id="2147483952" r:id="rId37"/>
    <p:sldLayoutId id="2147483953" r:id="rId38"/>
    <p:sldLayoutId id="2147483954" r:id="rId39"/>
    <p:sldLayoutId id="2147483955" r:id="rId40"/>
    <p:sldLayoutId id="2147483956" r:id="rId41"/>
    <p:sldLayoutId id="2147483957"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3"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myhealthrecord.gov.a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egislation.gov.au/Details/C2012A00063" TargetMode="External"/><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www.legislation.gov.au/Details/C2017C00313" TargetMode="External"/><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7.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50.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hyperlink" Target="http://www.oracle.com/us/products/applications/healthcare/integrating-healthcare-enterprise/overview/index.html"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A3E42D-B076-4AFE-B424-CBFE8668DB8B}"/>
              </a:ext>
            </a:extLst>
          </p:cNvPr>
          <p:cNvSpPr txBox="1"/>
          <p:nvPr/>
        </p:nvSpPr>
        <p:spPr>
          <a:xfrm>
            <a:off x="1974171" y="1382286"/>
            <a:ext cx="9038385" cy="1631216"/>
          </a:xfrm>
          <a:prstGeom prst="rect">
            <a:avLst/>
          </a:prstGeom>
          <a:noFill/>
        </p:spPr>
        <p:txBody>
          <a:bodyPr wrap="square" rtlCol="0">
            <a:spAutoFit/>
          </a:bodyPr>
          <a:lstStyle/>
          <a:p>
            <a:r>
              <a:rPr lang="en-GB" sz="4000" b="1" dirty="0">
                <a:latin typeface="Diavlo Black" panose="02000000000000000000" pitchFamily="50" charset="0"/>
              </a:rPr>
              <a:t>Connected Health and IoT: Two real life use cases of APIs in healthcare </a:t>
            </a:r>
            <a:endParaRPr lang="en-GB" sz="4000" dirty="0">
              <a:latin typeface="Diavlo Black" panose="02000000000000000000" pitchFamily="50" charset="0"/>
            </a:endParaRPr>
          </a:p>
          <a:p>
            <a:r>
              <a:rPr lang="en-GB" sz="2000" b="1" dirty="0"/>
              <a:t>		</a:t>
            </a:r>
            <a:endParaRPr kumimoji="0" lang="en-GB" sz="2000" b="0" i="0" u="none" strike="noStrike" kern="1200" cap="none" spc="0" normalizeH="0" baseline="0" noProof="0" dirty="0">
              <a:ln>
                <a:noFill/>
              </a:ln>
              <a:solidFill>
                <a:prstClr val="black"/>
              </a:solidFill>
              <a:effectLst/>
              <a:uLnTx/>
              <a:uFillTx/>
              <a:latin typeface="Diavlo Bold" panose="02000000000000000000" pitchFamily="50" charset="0"/>
              <a:ea typeface="+mn-ea"/>
              <a:cs typeface="+mn-cs"/>
            </a:endParaRPr>
          </a:p>
        </p:txBody>
      </p:sp>
      <p:sp>
        <p:nvSpPr>
          <p:cNvPr id="5" name="TextBox 4">
            <a:extLst>
              <a:ext uri="{FF2B5EF4-FFF2-40B4-BE49-F238E27FC236}">
                <a16:creationId xmlns:a16="http://schemas.microsoft.com/office/drawing/2014/main" id="{4CE16DFB-85C9-4E37-AFB3-7245435FFA9D}"/>
              </a:ext>
            </a:extLst>
          </p:cNvPr>
          <p:cNvSpPr txBox="1"/>
          <p:nvPr/>
        </p:nvSpPr>
        <p:spPr>
          <a:xfrm>
            <a:off x="2697018" y="3429000"/>
            <a:ext cx="7287491" cy="707886"/>
          </a:xfrm>
          <a:prstGeom prst="rect">
            <a:avLst/>
          </a:prstGeom>
          <a:noFill/>
        </p:spPr>
        <p:txBody>
          <a:bodyPr wrap="square" rtlCol="0">
            <a:spAutoFit/>
          </a:bodyPr>
          <a:lstStyle/>
          <a:p>
            <a:pPr lvl="0" algn="ctr">
              <a:defRPr/>
            </a:pPr>
            <a:r>
              <a:rPr kumimoji="0" lang="en-GB" sz="2000" b="1" i="0" u="none" strike="noStrike" kern="1200" cap="none" spc="0" normalizeH="0" baseline="0" noProof="0" dirty="0">
                <a:ln>
                  <a:noFill/>
                </a:ln>
                <a:solidFill>
                  <a:prstClr val="black"/>
                </a:solidFill>
                <a:effectLst/>
                <a:uLnTx/>
                <a:uFillTx/>
                <a:latin typeface="WeblySleek UI Semilight" panose="020B0402040204020203" pitchFamily="34" charset="0"/>
                <a:ea typeface="+mn-ea"/>
                <a:cs typeface="WeblySleek UI Semilight" panose="020B0402040204020203" pitchFamily="34" charset="0"/>
              </a:rPr>
              <a:t>Pearce </a:t>
            </a:r>
            <a:r>
              <a:rPr kumimoji="0" lang="en-GB" sz="2000" b="1" i="0" u="none" strike="noStrike" kern="1200" cap="none" spc="0" normalizeH="0" baseline="0" noProof="0" dirty="0">
                <a:ln>
                  <a:noFill/>
                </a:ln>
                <a:solidFill>
                  <a:prstClr val="black"/>
                </a:solidFill>
                <a:effectLst/>
                <a:uLnTx/>
                <a:uFillTx/>
                <a:latin typeface="WeblySleek UI Semilight" panose="020B0402040204020203"/>
                <a:cs typeface="WeblySleek UI Semilight" panose="020B0402040204020203" pitchFamily="34" charset="0"/>
              </a:rPr>
              <a:t>Mutendera, </a:t>
            </a:r>
          </a:p>
          <a:p>
            <a:pPr lvl="0" algn="ctr">
              <a:defRPr/>
            </a:pPr>
            <a:r>
              <a:rPr lang="en-GB" sz="2000" b="1" dirty="0">
                <a:latin typeface="WeblySleek UI Semilight" panose="020B0402040204020203"/>
              </a:rPr>
              <a:t>HSGBU Principal Sales Consultant, EMEA, Oracle</a:t>
            </a:r>
            <a:r>
              <a:rPr kumimoji="0" lang="en-GB" sz="2000" b="1" i="0" u="none" strike="noStrike" kern="1200" cap="none" spc="0" normalizeH="0" baseline="0" noProof="0" dirty="0">
                <a:ln>
                  <a:noFill/>
                </a:ln>
                <a:solidFill>
                  <a:prstClr val="black"/>
                </a:solidFill>
                <a:effectLst/>
                <a:uLnTx/>
                <a:uFillTx/>
                <a:latin typeface="WeblySleek UI Semilight" panose="020B0402040204020203"/>
                <a:cs typeface="WeblySleek UI Semilight" panose="020B0402040204020203" pitchFamily="34" charset="0"/>
              </a:rPr>
              <a:t> </a:t>
            </a:r>
          </a:p>
        </p:txBody>
      </p:sp>
    </p:spTree>
    <p:extLst>
      <p:ext uri="{BB962C8B-B14F-4D97-AF65-F5344CB8AC3E}">
        <p14:creationId xmlns:p14="http://schemas.microsoft.com/office/powerpoint/2010/main" val="64537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de-DE" altLang="de-DE" dirty="0"/>
              <a:t>FHIR will not solve all interoperaibility problems</a:t>
            </a:r>
            <a:endParaRPr lang="en-US" altLang="de-DE" dirty="0"/>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027774-E090-47DD-980D-CDDEED805F62}"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
        <p:nvSpPr>
          <p:cNvPr id="66617" name="Text Placeholder 6"/>
          <p:cNvSpPr>
            <a:spLocks noGrp="1"/>
          </p:cNvSpPr>
          <p:nvPr>
            <p:ph type="body" sz="quarter" idx="13"/>
          </p:nvPr>
        </p:nvSpPr>
        <p:spPr/>
        <p:txBody>
          <a:bodyPr/>
          <a:lstStyle/>
          <a:p>
            <a:pPr eaLnBrk="1" hangingPunct="1">
              <a:spcBef>
                <a:spcPct val="0"/>
              </a:spcBef>
            </a:pPr>
            <a:r>
              <a:rPr lang="de-DE" altLang="de-DE"/>
              <a:t>New Clinical Integration Landscape</a:t>
            </a:r>
            <a:endParaRPr lang="en-US" altLang="de-DE"/>
          </a:p>
        </p:txBody>
      </p:sp>
      <p:pic>
        <p:nvPicPr>
          <p:cNvPr id="13" name="Content Placeholder 12">
            <a:extLst>
              <a:ext uri="{FF2B5EF4-FFF2-40B4-BE49-F238E27FC236}">
                <a16:creationId xmlns:a16="http://schemas.microsoft.com/office/drawing/2014/main" id="{40E0F3F7-43C4-4341-BD04-909131847D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8148" y="1749663"/>
            <a:ext cx="7693692" cy="4319615"/>
          </a:xfrm>
        </p:spPr>
      </p:pic>
    </p:spTree>
    <p:extLst>
      <p:ext uri="{BB962C8B-B14F-4D97-AF65-F5344CB8AC3E}">
        <p14:creationId xmlns:p14="http://schemas.microsoft.com/office/powerpoint/2010/main" val="423894811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F5F5F"/>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567746" name="Rectangle 2"/>
          <p:cNvSpPr>
            <a:spLocks noGrp="1" noChangeArrowheads="1"/>
          </p:cNvSpPr>
          <p:nvPr>
            <p:ph type="title"/>
          </p:nvPr>
        </p:nvSpPr>
        <p:spPr/>
        <p:txBody>
          <a:bodyPr/>
          <a:lstStyle/>
          <a:p>
            <a:r>
              <a:rPr lang="en-US" dirty="0"/>
              <a:t>Changing Culture - Vendor Commitment</a:t>
            </a:r>
            <a:br>
              <a:rPr lang="en-US" dirty="0"/>
            </a:br>
            <a:r>
              <a:rPr lang="en-US" dirty="0"/>
              <a:t>Platform Vendors</a:t>
            </a:r>
          </a:p>
        </p:txBody>
      </p:sp>
      <p:pic>
        <p:nvPicPr>
          <p:cNvPr id="3074" name="Picture 2" descr="https://cloudblogs.microsoft.com/industry-blog/wp-content/uploads/industry/industry/industry/2018/08/White-House-Pledge-2-1024x637.jpg">
            <a:extLst>
              <a:ext uri="{FF2B5EF4-FFF2-40B4-BE49-F238E27FC236}">
                <a16:creationId xmlns:a16="http://schemas.microsoft.com/office/drawing/2014/main" id="{AA5D99CA-1DA8-4842-98C2-3AC714E33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9" y="1452879"/>
            <a:ext cx="5373414" cy="334264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5E922851-D231-419B-B4D6-A4F601A6AE2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86639" y="1295400"/>
            <a:ext cx="3626322" cy="4623422"/>
          </a:xfrm>
        </p:spPr>
      </p:pic>
    </p:spTree>
    <p:extLst>
      <p:ext uri="{BB962C8B-B14F-4D97-AF65-F5344CB8AC3E}">
        <p14:creationId xmlns:p14="http://schemas.microsoft.com/office/powerpoint/2010/main" val="16798611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F5F5F"/>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567746" name="Rectangle 2"/>
          <p:cNvSpPr>
            <a:spLocks noGrp="1" noChangeArrowheads="1"/>
          </p:cNvSpPr>
          <p:nvPr>
            <p:ph type="title"/>
          </p:nvPr>
        </p:nvSpPr>
        <p:spPr/>
        <p:txBody>
          <a:bodyPr/>
          <a:lstStyle/>
          <a:p>
            <a:r>
              <a:rPr lang="en-US" dirty="0"/>
              <a:t>Changing Culture – Government Commitment</a:t>
            </a:r>
            <a:br>
              <a:rPr lang="en-US" dirty="0"/>
            </a:br>
            <a:r>
              <a:rPr lang="en-US" dirty="0" err="1"/>
              <a:t>InterOpen</a:t>
            </a:r>
            <a:r>
              <a:rPr lang="en-US" dirty="0"/>
              <a:t> Profiles</a:t>
            </a:r>
          </a:p>
        </p:txBody>
      </p:sp>
      <p:sp>
        <p:nvSpPr>
          <p:cNvPr id="5" name="Content Placeholder 4">
            <a:extLst>
              <a:ext uri="{FF2B5EF4-FFF2-40B4-BE49-F238E27FC236}">
                <a16:creationId xmlns:a16="http://schemas.microsoft.com/office/drawing/2014/main" id="{FB84AD95-876A-4F47-B199-6AE5AE387945}"/>
              </a:ext>
            </a:extLst>
          </p:cNvPr>
          <p:cNvSpPr>
            <a:spLocks noGrp="1"/>
          </p:cNvSpPr>
          <p:nvPr>
            <p:ph sz="half" idx="1"/>
          </p:nvPr>
        </p:nvSpPr>
        <p:spPr>
          <a:xfrm>
            <a:off x="6142177" y="1524001"/>
            <a:ext cx="5411608" cy="4419600"/>
          </a:xfrm>
        </p:spPr>
        <p:txBody>
          <a:bodyPr/>
          <a:lstStyle/>
          <a:p>
            <a:r>
              <a:rPr lang="en-GB" dirty="0"/>
              <a:t>Profiles for Connectivity</a:t>
            </a:r>
          </a:p>
          <a:p>
            <a:r>
              <a:rPr lang="en-GB" dirty="0"/>
              <a:t>Standards</a:t>
            </a:r>
          </a:p>
          <a:p>
            <a:r>
              <a:rPr lang="en-GB" dirty="0"/>
              <a:t>Guidelines</a:t>
            </a:r>
          </a:p>
          <a:p>
            <a:r>
              <a:rPr lang="en-GB" dirty="0"/>
              <a:t>Community - Events</a:t>
            </a:r>
          </a:p>
        </p:txBody>
      </p:sp>
      <p:pic>
        <p:nvPicPr>
          <p:cNvPr id="4" name="Picture 3">
            <a:extLst>
              <a:ext uri="{FF2B5EF4-FFF2-40B4-BE49-F238E27FC236}">
                <a16:creationId xmlns:a16="http://schemas.microsoft.com/office/drawing/2014/main" id="{87D12406-47EC-478E-ADC8-FEF4F4A55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34" y="1349572"/>
            <a:ext cx="3894666" cy="4871222"/>
          </a:xfrm>
          <a:prstGeom prst="rect">
            <a:avLst/>
          </a:prstGeom>
        </p:spPr>
      </p:pic>
    </p:spTree>
    <p:extLst>
      <p:ext uri="{BB962C8B-B14F-4D97-AF65-F5344CB8AC3E}">
        <p14:creationId xmlns:p14="http://schemas.microsoft.com/office/powerpoint/2010/main" val="39298762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de-DE" dirty="0"/>
              <a:t>Use Case 1: Connected Health</a:t>
            </a:r>
          </a:p>
        </p:txBody>
      </p:sp>
      <p:sp>
        <p:nvSpPr>
          <p:cNvPr id="64515" name="Text Placeholder 2"/>
          <p:cNvSpPr>
            <a:spLocks noGrp="1"/>
          </p:cNvSpPr>
          <p:nvPr>
            <p:ph type="body" idx="1"/>
          </p:nvPr>
        </p:nvSpPr>
        <p:spPr/>
        <p:txBody>
          <a:bodyPr/>
          <a:lstStyle/>
          <a:p>
            <a:pPr eaLnBrk="1" hangingPunct="1">
              <a:spcBef>
                <a:spcPct val="0"/>
              </a:spcBef>
            </a:pPr>
            <a:r>
              <a:rPr lang="en-US" altLang="de-DE" dirty="0"/>
              <a:t>Australia My Health Record</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FEE8F7-0646-4AB9-8607-43A42E91BB79}"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637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DEBCB3-F8DF-4E1D-A103-5FC0109C3B3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06169" y="1595710"/>
            <a:ext cx="5411787" cy="3959650"/>
          </a:xfrm>
        </p:spPr>
      </p:pic>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F5F5F"/>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567746" name="Rectangle 2"/>
          <p:cNvSpPr>
            <a:spLocks noGrp="1" noChangeArrowheads="1"/>
          </p:cNvSpPr>
          <p:nvPr>
            <p:ph type="title"/>
          </p:nvPr>
        </p:nvSpPr>
        <p:spPr/>
        <p:txBody>
          <a:bodyPr/>
          <a:lstStyle/>
          <a:p>
            <a:r>
              <a:rPr lang="en-US" dirty="0">
                <a:hlinkClick r:id="rId4"/>
              </a:rPr>
              <a:t>My Health Record</a:t>
            </a:r>
            <a:br>
              <a:rPr lang="en-US" dirty="0"/>
            </a:br>
            <a:r>
              <a:rPr lang="en-US" dirty="0"/>
              <a:t>Australian Digital Health Agency</a:t>
            </a:r>
          </a:p>
        </p:txBody>
      </p:sp>
      <p:pic>
        <p:nvPicPr>
          <p:cNvPr id="2" name="Picture 1"/>
          <p:cNvPicPr>
            <a:picLocks noChangeAspect="1"/>
          </p:cNvPicPr>
          <p:nvPr/>
        </p:nvPicPr>
        <p:blipFill>
          <a:blip r:embed="rId5"/>
          <a:stretch>
            <a:fillRect/>
          </a:stretch>
        </p:blipFill>
        <p:spPr>
          <a:xfrm>
            <a:off x="9001647" y="189529"/>
            <a:ext cx="2991644" cy="911124"/>
          </a:xfrm>
          <a:prstGeom prst="rect">
            <a:avLst/>
          </a:prstGeom>
        </p:spPr>
      </p:pic>
      <p:pic>
        <p:nvPicPr>
          <p:cNvPr id="10" name="Picture 6">
            <a:extLst>
              <a:ext uri="{FF2B5EF4-FFF2-40B4-BE49-F238E27FC236}">
                <a16:creationId xmlns:a16="http://schemas.microsoft.com/office/drawing/2014/main" id="{BFB8B095-1815-4A62-B9D7-440C10A07C77}"/>
              </a:ext>
            </a:extLst>
          </p:cNvPr>
          <p:cNvPicPr>
            <a:picLocks noGrp="1" noChangeAspect="1" noChangeArrowheads="1"/>
          </p:cNvPicPr>
          <p:nvPr>
            <p:ph sz="half" idx="2"/>
          </p:nvPr>
        </p:nvPicPr>
        <p:blipFill>
          <a:blip r:embed="rId6" cstate="print"/>
          <a:srcRect/>
          <a:stretch>
            <a:fillRect/>
          </a:stretch>
        </p:blipFill>
        <p:spPr>
          <a:xfrm>
            <a:off x="1054258" y="1595710"/>
            <a:ext cx="4134644" cy="4419600"/>
          </a:xfrm>
        </p:spPr>
      </p:pic>
    </p:spTree>
    <p:extLst>
      <p:ext uri="{BB962C8B-B14F-4D97-AF65-F5344CB8AC3E}">
        <p14:creationId xmlns:p14="http://schemas.microsoft.com/office/powerpoint/2010/main" val="321634802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267D8-8904-43B7-8873-EEFFA897E99E}" type="slidenum">
              <a:rPr kumimoji="0" lang="en-AU"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850" b="0" i="0" u="none" strike="noStrike" kern="1200" cap="none" spc="0" normalizeH="0" baseline="0" noProof="0">
              <a:ln>
                <a:noFill/>
              </a:ln>
              <a:solidFill>
                <a:srgbClr val="58595B"/>
              </a:solidFill>
              <a:effectLst/>
              <a:uLnTx/>
              <a:uFillTx/>
              <a:latin typeface="Calibri"/>
              <a:ea typeface="+mn-ea"/>
              <a:cs typeface="+mn-cs"/>
            </a:endParaRPr>
          </a:p>
        </p:txBody>
      </p:sp>
      <p:sp>
        <p:nvSpPr>
          <p:cNvPr id="3" name="Text Placeholder 2"/>
          <p:cNvSpPr>
            <a:spLocks noGrp="1"/>
          </p:cNvSpPr>
          <p:nvPr>
            <p:ph type="body" sz="quarter" idx="13"/>
          </p:nvPr>
        </p:nvSpPr>
        <p:spPr/>
        <p:txBody>
          <a:bodyPr/>
          <a:lstStyle/>
          <a:p>
            <a:r>
              <a:rPr lang="en-AU" dirty="0">
                <a:hlinkClick r:id="rId3"/>
              </a:rPr>
              <a:t>https://www.legislation.gov.au/Details/C2012A00063</a:t>
            </a:r>
            <a:r>
              <a:rPr lang="en-AU" dirty="0"/>
              <a:t> </a:t>
            </a:r>
          </a:p>
        </p:txBody>
      </p:sp>
      <p:sp>
        <p:nvSpPr>
          <p:cNvPr id="4" name="Title 3"/>
          <p:cNvSpPr>
            <a:spLocks noGrp="1"/>
          </p:cNvSpPr>
          <p:nvPr>
            <p:ph type="title"/>
          </p:nvPr>
        </p:nvSpPr>
        <p:spPr/>
        <p:txBody>
          <a:bodyPr/>
          <a:lstStyle/>
          <a:p>
            <a:r>
              <a:rPr lang="en-AU" dirty="0"/>
              <a:t>Government Intervention – Enabling Legislation - 2011</a:t>
            </a:r>
          </a:p>
        </p:txBody>
      </p:sp>
      <p:pic>
        <p:nvPicPr>
          <p:cNvPr id="5" name="Picture 4"/>
          <p:cNvPicPr>
            <a:picLocks noChangeAspect="1"/>
          </p:cNvPicPr>
          <p:nvPr/>
        </p:nvPicPr>
        <p:blipFill>
          <a:blip r:embed="rId4"/>
          <a:stretch>
            <a:fillRect/>
          </a:stretch>
        </p:blipFill>
        <p:spPr>
          <a:xfrm>
            <a:off x="1861511" y="1952006"/>
            <a:ext cx="8468978" cy="4182601"/>
          </a:xfrm>
          <a:prstGeom prst="rect">
            <a:avLst/>
          </a:prstGeom>
        </p:spPr>
      </p:pic>
      <p:sp>
        <p:nvSpPr>
          <p:cNvPr id="7" name="Footer Placeholder 6">
            <a:extLst>
              <a:ext uri="{FF2B5EF4-FFF2-40B4-BE49-F238E27FC236}">
                <a16:creationId xmlns:a16="http://schemas.microsoft.com/office/drawing/2014/main" id="{39AA58CE-DBEB-42B8-8CD5-FB5E90BBF01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Tree>
    <p:extLst>
      <p:ext uri="{BB962C8B-B14F-4D97-AF65-F5344CB8AC3E}">
        <p14:creationId xmlns:p14="http://schemas.microsoft.com/office/powerpoint/2010/main" val="407745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267D8-8904-43B7-8873-EEFFA897E99E}" type="slidenum">
              <a:rPr kumimoji="0" lang="en-AU"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850" b="0" i="0" u="none" strike="noStrike" kern="1200" cap="none" spc="0" normalizeH="0" baseline="0" noProof="0">
              <a:ln>
                <a:noFill/>
              </a:ln>
              <a:solidFill>
                <a:srgbClr val="58595B"/>
              </a:solidFill>
              <a:effectLst/>
              <a:uLnTx/>
              <a:uFillTx/>
              <a:latin typeface="Calibri"/>
              <a:ea typeface="+mn-ea"/>
              <a:cs typeface="+mn-cs"/>
            </a:endParaRPr>
          </a:p>
        </p:txBody>
      </p:sp>
      <p:sp>
        <p:nvSpPr>
          <p:cNvPr id="3" name="Text Placeholder 2"/>
          <p:cNvSpPr>
            <a:spLocks noGrp="1"/>
          </p:cNvSpPr>
          <p:nvPr>
            <p:ph type="body" sz="quarter" idx="13"/>
          </p:nvPr>
        </p:nvSpPr>
        <p:spPr/>
        <p:txBody>
          <a:bodyPr/>
          <a:lstStyle/>
          <a:p>
            <a:r>
              <a:rPr lang="en-AU" dirty="0">
                <a:hlinkClick r:id="rId3"/>
              </a:rPr>
              <a:t>https://www.legislation.gov.au/Details/C2017C00313</a:t>
            </a:r>
            <a:r>
              <a:rPr lang="en-AU" dirty="0"/>
              <a:t> </a:t>
            </a:r>
          </a:p>
        </p:txBody>
      </p:sp>
      <p:sp>
        <p:nvSpPr>
          <p:cNvPr id="4" name="Title 3"/>
          <p:cNvSpPr>
            <a:spLocks noGrp="1"/>
          </p:cNvSpPr>
          <p:nvPr>
            <p:ph type="title"/>
          </p:nvPr>
        </p:nvSpPr>
        <p:spPr/>
        <p:txBody>
          <a:bodyPr/>
          <a:lstStyle/>
          <a:p>
            <a:r>
              <a:rPr lang="en-AU" dirty="0"/>
              <a:t>Government Intervention – Enabling Legislation – 2017 – </a:t>
            </a:r>
            <a:r>
              <a:rPr lang="en-AU" dirty="0">
                <a:solidFill>
                  <a:schemeClr val="accent1"/>
                </a:solidFill>
              </a:rPr>
              <a:t>Opt-Out</a:t>
            </a:r>
            <a:r>
              <a:rPr lang="en-AU" dirty="0"/>
              <a:t> </a:t>
            </a:r>
          </a:p>
        </p:txBody>
      </p:sp>
      <p:grpSp>
        <p:nvGrpSpPr>
          <p:cNvPr id="9" name="Group 8"/>
          <p:cNvGrpSpPr/>
          <p:nvPr/>
        </p:nvGrpSpPr>
        <p:grpSpPr>
          <a:xfrm>
            <a:off x="1896965" y="1795383"/>
            <a:ext cx="8398071" cy="4108706"/>
            <a:chOff x="9940" y="323851"/>
            <a:chExt cx="12185272" cy="5658088"/>
          </a:xfrm>
        </p:grpSpPr>
        <p:pic>
          <p:nvPicPr>
            <p:cNvPr id="10" name="Picture 9"/>
            <p:cNvPicPr>
              <a:picLocks noChangeAspect="1"/>
            </p:cNvPicPr>
            <p:nvPr/>
          </p:nvPicPr>
          <p:blipFill>
            <a:blip r:embed="rId4"/>
            <a:stretch>
              <a:fillRect/>
            </a:stretch>
          </p:blipFill>
          <p:spPr>
            <a:xfrm>
              <a:off x="9940" y="323851"/>
              <a:ext cx="12185272" cy="5639627"/>
            </a:xfrm>
            <a:prstGeom prst="rect">
              <a:avLst/>
            </a:prstGeom>
          </p:spPr>
        </p:pic>
        <p:sp>
          <p:nvSpPr>
            <p:cNvPr id="11" name="Rectangle 10"/>
            <p:cNvSpPr/>
            <p:nvPr/>
          </p:nvSpPr>
          <p:spPr bwMode="gray">
            <a:xfrm>
              <a:off x="6132443" y="1466851"/>
              <a:ext cx="5126011" cy="4515088"/>
            </a:xfrm>
            <a:prstGeom prst="rect">
              <a:avLst/>
            </a:prstGeom>
            <a:noFill/>
            <a:ln w="317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6" name="Footer Placeholder 5">
            <a:extLst>
              <a:ext uri="{FF2B5EF4-FFF2-40B4-BE49-F238E27FC236}">
                <a16:creationId xmlns:a16="http://schemas.microsoft.com/office/drawing/2014/main" id="{CF7FC365-3FBE-4BD9-8B10-1C36C3BA0A3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Tree>
    <p:extLst>
      <p:ext uri="{BB962C8B-B14F-4D97-AF65-F5344CB8AC3E}">
        <p14:creationId xmlns:p14="http://schemas.microsoft.com/office/powerpoint/2010/main" val="395584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bwMode="gray">
          <a:xfrm>
            <a:off x="263352" y="765801"/>
            <a:ext cx="11665296" cy="5399505"/>
            <a:chOff x="366713" y="913111"/>
            <a:chExt cx="8744629" cy="5106694"/>
          </a:xfrm>
          <a:solidFill>
            <a:schemeClr val="bg2"/>
          </a:solidFill>
        </p:grpSpPr>
        <p:sp>
          <p:nvSpPr>
            <p:cNvPr id="5" name="AutoShape 12"/>
            <p:cNvSpPr>
              <a:spLocks noChangeArrowheads="1"/>
            </p:cNvSpPr>
            <p:nvPr/>
          </p:nvSpPr>
          <p:spPr bwMode="gray">
            <a:xfrm>
              <a:off x="366713" y="913111"/>
              <a:ext cx="8744629" cy="5106694"/>
            </a:xfrm>
            <a:prstGeom prst="rightArrow">
              <a:avLst>
                <a:gd name="adj1" fmla="val 75731"/>
                <a:gd name="adj2" fmla="val 32622"/>
              </a:avLst>
            </a:prstGeom>
            <a:grpFill/>
            <a:ln w="12700">
              <a:noFill/>
              <a:miter lim="800000"/>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pic>
          <p:nvPicPr>
            <p:cNvPr id="10" name="Picture 4" descr="image004"/>
            <p:cNvPicPr>
              <a:picLocks noChangeAspect="1" noChangeArrowheads="1"/>
            </p:cNvPicPr>
            <p:nvPr/>
          </p:nvPicPr>
          <p:blipFill>
            <a:blip r:embed="rId3" cstate="screen"/>
            <a:srcRect/>
            <a:stretch>
              <a:fillRect/>
            </a:stretch>
          </p:blipFill>
          <p:spPr bwMode="gray">
            <a:xfrm>
              <a:off x="370426" y="1552835"/>
              <a:ext cx="4075691" cy="3804702"/>
            </a:xfrm>
            <a:prstGeom prst="rect">
              <a:avLst/>
            </a:prstGeom>
            <a:grpFill/>
            <a:ln>
              <a:solidFill>
                <a:schemeClr val="tx2"/>
              </a:solidFill>
            </a:ln>
            <a:effectLst>
              <a:softEdge rad="112500"/>
            </a:effectLst>
          </p:spPr>
        </p:pic>
        <p:sp>
          <p:nvSpPr>
            <p:cNvPr id="7" name="Text Box 18"/>
            <p:cNvSpPr txBox="1">
              <a:spLocks noChangeArrowheads="1"/>
            </p:cNvSpPr>
            <p:nvPr/>
          </p:nvSpPr>
          <p:spPr bwMode="gray">
            <a:xfrm>
              <a:off x="3500319" y="1525002"/>
              <a:ext cx="4620742" cy="3852039"/>
            </a:xfrm>
            <a:prstGeom prst="rect">
              <a:avLst/>
            </a:prstGeom>
            <a:grpFill/>
            <a:ln w="12700">
              <a:noFill/>
              <a:miter lim="800000"/>
              <a:headEnd type="none" w="sm" len="sm"/>
              <a:tailEnd type="none" w="sm" len="sm"/>
            </a:ln>
          </p:spPr>
          <p:txBody>
            <a:bodyPr>
              <a:spAutoFit/>
            </a:bodyPr>
            <a:lstStyle/>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identify the patient uniquely and unambiguously?</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identify the provider uniquely and unambiguously?</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leverage many messaging (HL7 v2, CDA, etc) standards and combine in a summary view?</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deal with many terminology (ICD9, ICD10, SNOMED) standards and combine in a summary view?</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create a unified longitudinal patient record?</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ensure security, privacy and allow for rigorous consent management?</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leverage existing clinical data without copying them centrally?</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scale to cope with regional and longitudinal  volumes?</a:t>
              </a:r>
            </a:p>
            <a:p>
              <a:pPr marL="228600" marR="0" lvl="0" indent="-228600" algn="l" defTabSz="914400" rtl="0" eaLnBrk="1" fontAlgn="auto" latinLnBrk="0" hangingPunct="1">
                <a:lnSpc>
                  <a:spcPct val="100000"/>
                </a:lnSpc>
                <a:spcBef>
                  <a:spcPts val="1000"/>
                </a:spcBef>
                <a:spcAft>
                  <a:spcPts val="0"/>
                </a:spcAft>
                <a:buClr>
                  <a:srgbClr val="FF0000"/>
                </a:buClr>
                <a:buSzPct val="115000"/>
                <a:buFontTx/>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How to reuse EHR data for secondary uses?</a:t>
              </a:r>
            </a:p>
          </p:txBody>
        </p:sp>
      </p:grpSp>
      <p:sp>
        <p:nvSpPr>
          <p:cNvPr id="70659" name="Title 1"/>
          <p:cNvSpPr>
            <a:spLocks noGrp="1"/>
          </p:cNvSpPr>
          <p:nvPr>
            <p:ph type="title"/>
          </p:nvPr>
        </p:nvSpPr>
        <p:spPr/>
        <p:txBody>
          <a:bodyPr/>
          <a:lstStyle/>
          <a:p>
            <a:pPr eaLnBrk="1" hangingPunct="1"/>
            <a:r>
              <a:rPr lang="en-US" altLang="ja-JP" dirty="0">
                <a:solidFill>
                  <a:srgbClr val="FF0000"/>
                </a:solidFill>
              </a:rPr>
              <a:t>Technical Challenges </a:t>
            </a:r>
            <a:r>
              <a:rPr lang="en-US" altLang="ja-JP" dirty="0"/>
              <a:t>for a Connected Health Platform</a:t>
            </a:r>
            <a:endParaRPr lang="en-US" altLang="de-DE" dirty="0"/>
          </a:p>
        </p:txBody>
      </p:sp>
      <p:sp>
        <p:nvSpPr>
          <p:cNvPr id="8" name="Footer Placeholder 7"/>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900" b="0" i="0" u="none" strike="noStrike" kern="1200" cap="none" spc="0" normalizeH="0" baseline="0" noProof="0" dirty="0">
              <a:ln>
                <a:noFill/>
              </a:ln>
              <a:solidFill>
                <a:srgbClr val="58595B"/>
              </a:solidFill>
              <a:effectLst/>
              <a:uLnTx/>
              <a:uFillTx/>
              <a:latin typeface="Calibri"/>
              <a:ea typeface="+mn-ea"/>
              <a:cs typeface="+mn-cs"/>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descr="Approved Oracle color palette for use in your presentation"/>
          <p:cNvSpPr>
            <a:spLocks noChangeAspect="1"/>
          </p:cNvSpPr>
          <p:nvPr/>
        </p:nvSpPr>
        <p:spPr bwMode="gray">
          <a:xfrm>
            <a:off x="10284859" y="1484315"/>
            <a:ext cx="1397382" cy="4600841"/>
          </a:xfrm>
          <a:prstGeom prst="rect">
            <a:avLst/>
          </a:prstGeom>
          <a:solidFill>
            <a:schemeClr val="bg1"/>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8595B"/>
                </a:solidFill>
                <a:effectLst/>
                <a:uLnTx/>
                <a:uFillTx/>
                <a:latin typeface="Calibri"/>
                <a:ea typeface="+mn-ea"/>
                <a:cs typeface="+mn-cs"/>
              </a:rPr>
              <a:t>Infrastructure</a:t>
            </a:r>
            <a:endParaRPr kumimoji="0" lang="en-US" sz="1200" b="1" i="0" u="none" strike="noStrike" kern="1200" cap="none" spc="0" normalizeH="0" baseline="0" noProof="0" dirty="0">
              <a:ln>
                <a:noFill/>
              </a:ln>
              <a:solidFill>
                <a:srgbClr val="58595B"/>
              </a:solidFill>
              <a:effectLst/>
              <a:uLnTx/>
              <a:uFillTx/>
              <a:latin typeface="Calibri"/>
              <a:ea typeface="+mn-ea"/>
              <a:cs typeface="+mn-cs"/>
            </a:endParaRPr>
          </a:p>
        </p:txBody>
      </p:sp>
      <p:sp>
        <p:nvSpPr>
          <p:cNvPr id="475" name="Rectangle 474" descr="Approved Oracle color palette for use in your presentation"/>
          <p:cNvSpPr>
            <a:spLocks noChangeAspect="1"/>
          </p:cNvSpPr>
          <p:nvPr/>
        </p:nvSpPr>
        <p:spPr bwMode="gray">
          <a:xfrm>
            <a:off x="533403" y="2890840"/>
            <a:ext cx="9673205" cy="2098609"/>
          </a:xfrm>
          <a:prstGeom prst="rect">
            <a:avLst/>
          </a:prstGeom>
          <a:solidFill>
            <a:schemeClr val="bg1"/>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8595B"/>
                </a:solidFill>
                <a:effectLst/>
                <a:uLnTx/>
                <a:uFillTx/>
                <a:latin typeface="Calibri"/>
                <a:ea typeface="+mn-ea"/>
                <a:cs typeface="+mn-cs"/>
              </a:rPr>
              <a:t>Health Services Layer</a:t>
            </a:r>
            <a:endParaRPr kumimoji="0" lang="en-US" sz="1200" b="1" i="0" u="none" strike="noStrike" kern="1200" cap="none" spc="0" normalizeH="0" baseline="0" noProof="0" dirty="0">
              <a:ln>
                <a:noFill/>
              </a:ln>
              <a:solidFill>
                <a:srgbClr val="58595B"/>
              </a:solidFill>
              <a:effectLst/>
              <a:uLnTx/>
              <a:uFillTx/>
              <a:latin typeface="Calibri"/>
              <a:ea typeface="+mn-ea"/>
              <a:cs typeface="+mn-cs"/>
            </a:endParaRPr>
          </a:p>
        </p:txBody>
      </p:sp>
      <p:sp>
        <p:nvSpPr>
          <p:cNvPr id="488" name="Rectangle 487"/>
          <p:cNvSpPr/>
          <p:nvPr/>
        </p:nvSpPr>
        <p:spPr bwMode="gray">
          <a:xfrm>
            <a:off x="2207568" y="3638092"/>
            <a:ext cx="1512000" cy="725946"/>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Calibri"/>
                <a:ea typeface="+mn-ea"/>
                <a:cs typeface="+mn-cs"/>
              </a:rPr>
              <a:t>Registry &amp;</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Calibri"/>
                <a:ea typeface="+mn-ea"/>
                <a:cs typeface="+mn-cs"/>
              </a:rPr>
              <a:t>Record</a:t>
            </a:r>
            <a:br>
              <a:rPr kumimoji="0" lang="de-DE" sz="1200" b="1" i="0" u="none" strike="noStrike" kern="1200" cap="none" spc="0" normalizeH="0" baseline="0" noProof="0" dirty="0">
                <a:ln>
                  <a:noFill/>
                </a:ln>
                <a:solidFill>
                  <a:srgbClr val="FFFFFF"/>
                </a:solidFill>
                <a:effectLst/>
                <a:uLnTx/>
                <a:uFillTx/>
                <a:latin typeface="Calibri"/>
                <a:ea typeface="+mn-ea"/>
                <a:cs typeface="+mn-cs"/>
              </a:rPr>
            </a:br>
            <a:r>
              <a:rPr kumimoji="0" lang="de-DE" sz="1200" b="1" i="0" u="none" strike="noStrike" kern="1200" cap="none" spc="0" normalizeH="0" baseline="0" noProof="0" dirty="0">
                <a:ln>
                  <a:noFill/>
                </a:ln>
                <a:solidFill>
                  <a:srgbClr val="FFFFFF"/>
                </a:solidFill>
                <a:effectLst/>
                <a:uLnTx/>
                <a:uFillTx/>
                <a:latin typeface="Calibri"/>
                <a:ea typeface="+mn-ea"/>
                <a:cs typeface="+mn-cs"/>
              </a:rPr>
              <a:t>Locator</a:t>
            </a:r>
            <a:endParaRPr kumimoji="0" lang="en-US"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76" name="Rectangle 475" descr="Approved Oracle color palette for use in your presentation"/>
          <p:cNvSpPr>
            <a:spLocks noChangeAspect="1"/>
          </p:cNvSpPr>
          <p:nvPr/>
        </p:nvSpPr>
        <p:spPr bwMode="gray">
          <a:xfrm>
            <a:off x="533401" y="1484314"/>
            <a:ext cx="9673206" cy="1317934"/>
          </a:xfrm>
          <a:prstGeom prst="rect">
            <a:avLst/>
          </a:prstGeom>
          <a:solidFill>
            <a:schemeClr val="bg1"/>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8595B"/>
                </a:solidFill>
                <a:effectLst/>
                <a:uLnTx/>
                <a:uFillTx/>
                <a:latin typeface="Calibri"/>
                <a:ea typeface="+mn-ea"/>
                <a:cs typeface="+mn-cs"/>
              </a:rPr>
              <a:t>Exemplar eHealth Applications</a:t>
            </a:r>
            <a:endParaRPr kumimoji="0" lang="en-US" sz="1200" b="1" i="0" u="none" strike="noStrike" kern="1200" cap="none" spc="0" normalizeH="0" baseline="0" noProof="0" dirty="0">
              <a:ln>
                <a:noFill/>
              </a:ln>
              <a:solidFill>
                <a:srgbClr val="58595B"/>
              </a:solidFill>
              <a:effectLst/>
              <a:uLnTx/>
              <a:uFillTx/>
              <a:latin typeface="Calibri"/>
              <a:ea typeface="+mn-ea"/>
              <a:cs typeface="+mn-cs"/>
            </a:endParaRPr>
          </a:p>
        </p:txBody>
      </p:sp>
      <p:sp>
        <p:nvSpPr>
          <p:cNvPr id="459" name="Rectangle 458" descr="Approved Oracle color palette for use in your presentation"/>
          <p:cNvSpPr>
            <a:spLocks noChangeAspect="1"/>
          </p:cNvSpPr>
          <p:nvPr/>
        </p:nvSpPr>
        <p:spPr bwMode="gray">
          <a:xfrm>
            <a:off x="533402" y="5084763"/>
            <a:ext cx="5707062" cy="1008062"/>
          </a:xfrm>
          <a:prstGeom prst="rect">
            <a:avLst/>
          </a:prstGeom>
          <a:solidFill>
            <a:schemeClr val="bg1"/>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8595B"/>
                </a:solidFill>
                <a:effectLst/>
                <a:uLnTx/>
                <a:uFillTx/>
                <a:latin typeface="Calibri"/>
                <a:ea typeface="+mn-ea"/>
                <a:cs typeface="+mn-cs"/>
              </a:rPr>
              <a:t>Operational/Departmental Applications</a:t>
            </a:r>
            <a:endParaRPr kumimoji="0" lang="en-US" sz="1200" b="1" i="0" u="none" strike="noStrike" kern="1200" cap="none" spc="0" normalizeH="0" baseline="0" noProof="0" dirty="0">
              <a:ln>
                <a:noFill/>
              </a:ln>
              <a:solidFill>
                <a:srgbClr val="58595B"/>
              </a:solidFill>
              <a:effectLst/>
              <a:uLnTx/>
              <a:uFillTx/>
              <a:latin typeface="Calibri"/>
              <a:ea typeface="+mn-ea"/>
              <a:cs typeface="+mn-cs"/>
            </a:endParaRPr>
          </a:p>
        </p:txBody>
      </p:sp>
      <p:sp>
        <p:nvSpPr>
          <p:cNvPr id="450" name="Rectangle 449"/>
          <p:cNvSpPr/>
          <p:nvPr/>
        </p:nvSpPr>
        <p:spPr bwMode="gray">
          <a:xfrm>
            <a:off x="3503712" y="5157788"/>
            <a:ext cx="1296648"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RIS/PACS</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Systems</a:t>
            </a:r>
          </a:p>
        </p:txBody>
      </p:sp>
      <p:sp>
        <p:nvSpPr>
          <p:cNvPr id="72" name="Footer Placeholder 7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58595B"/>
                </a:solidFill>
                <a:effectLst/>
                <a:uLnTx/>
                <a:uFillTx/>
                <a:latin typeface="Calibri"/>
                <a:ea typeface="+mn-ea"/>
                <a:cs typeface="+mn-cs"/>
              </a:rPr>
              <a:t>Commercial in Confidence</a:t>
            </a:r>
          </a:p>
        </p:txBody>
      </p:sp>
      <p:sp>
        <p:nvSpPr>
          <p:cNvPr id="499" name="Slide Number Placeholder 49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AF46D1-7FFF-40B0-A39E-3BED60C31FCB}"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
        <p:nvSpPr>
          <p:cNvPr id="74761" name="Title 1"/>
          <p:cNvSpPr>
            <a:spLocks noGrp="1"/>
          </p:cNvSpPr>
          <p:nvPr>
            <p:ph type="title"/>
          </p:nvPr>
        </p:nvSpPr>
        <p:spPr/>
        <p:txBody>
          <a:bodyPr/>
          <a:lstStyle/>
          <a:p>
            <a:r>
              <a:rPr lang="en-US" dirty="0"/>
              <a:t>Vendor Commitment - </a:t>
            </a:r>
            <a:r>
              <a:rPr lang="de-DE" altLang="de-DE" dirty="0"/>
              <a:t>Healthcare Interoperability Blueprint</a:t>
            </a:r>
            <a:endParaRPr lang="en-US" altLang="de-DE" dirty="0"/>
          </a:p>
        </p:txBody>
      </p:sp>
      <p:sp>
        <p:nvSpPr>
          <p:cNvPr id="317" name="Line 89"/>
          <p:cNvSpPr>
            <a:spLocks noChangeShapeType="1"/>
          </p:cNvSpPr>
          <p:nvPr/>
        </p:nvSpPr>
        <p:spPr bwMode="auto">
          <a:xfrm>
            <a:off x="10775951" y="2852739"/>
            <a:ext cx="4762" cy="288925"/>
          </a:xfrm>
          <a:prstGeom prst="line">
            <a:avLst/>
          </a:prstGeom>
          <a:noFill/>
          <a:ln w="9525">
            <a:solidFill>
              <a:srgbClr val="000000"/>
            </a:solidFill>
            <a:round/>
            <a:headEnd type="triangle" w="med" len="med"/>
            <a:tailEnd type="triangle" w="med" len="med"/>
          </a:ln>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4764" name="Rectangle 127"/>
          <p:cNvSpPr>
            <a:spLocks noChangeArrowheads="1"/>
          </p:cNvSpPr>
          <p:nvPr/>
        </p:nvSpPr>
        <p:spPr bwMode="auto">
          <a:xfrm>
            <a:off x="6318716" y="5832210"/>
            <a:ext cx="3809594" cy="2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90488" tIns="44450" rIns="90488"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en-US" altLang="de-DE" sz="1200" b="1" i="0" u="none" strike="noStrike" kern="1200" cap="none" spc="0" normalizeH="0" baseline="0" noProof="0" dirty="0">
                <a:ln>
                  <a:noFill/>
                </a:ln>
                <a:solidFill>
                  <a:srgbClr val="58595B"/>
                </a:solidFill>
                <a:effectLst/>
                <a:uLnTx/>
                <a:uFillTx/>
                <a:latin typeface="Calibri" panose="020F0502020204030204" pitchFamily="34" charset="0"/>
                <a:ea typeface="ヒラギノ角ゴ ProN W3"/>
                <a:cs typeface="ヒラギノ角ゴ ProN W3"/>
              </a:rPr>
              <a:t>Other Data Sources</a:t>
            </a:r>
          </a:p>
        </p:txBody>
      </p:sp>
      <p:sp>
        <p:nvSpPr>
          <p:cNvPr id="451" name="Rectangle 450"/>
          <p:cNvSpPr/>
          <p:nvPr/>
        </p:nvSpPr>
        <p:spPr bwMode="gray">
          <a:xfrm>
            <a:off x="623393" y="5157192"/>
            <a:ext cx="1364339"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ADT/PAS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Systems</a:t>
            </a:r>
          </a:p>
        </p:txBody>
      </p:sp>
      <p:sp>
        <p:nvSpPr>
          <p:cNvPr id="453" name="Rectangle 452"/>
          <p:cNvSpPr/>
          <p:nvPr/>
        </p:nvSpPr>
        <p:spPr bwMode="gray">
          <a:xfrm>
            <a:off x="2063552" y="5157788"/>
            <a:ext cx="1365842"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EMR &amp;</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Clinical</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Systems</a:t>
            </a:r>
          </a:p>
        </p:txBody>
      </p:sp>
      <p:sp>
        <p:nvSpPr>
          <p:cNvPr id="455" name="Rectangle 454"/>
          <p:cNvSpPr/>
          <p:nvPr/>
        </p:nvSpPr>
        <p:spPr bwMode="gray">
          <a:xfrm>
            <a:off x="4871864" y="5157788"/>
            <a:ext cx="1293664"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ERP &amp;</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Billing</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Systems</a:t>
            </a:r>
          </a:p>
        </p:txBody>
      </p:sp>
      <p:sp>
        <p:nvSpPr>
          <p:cNvPr id="462" name="Rectangle 461"/>
          <p:cNvSpPr/>
          <p:nvPr/>
        </p:nvSpPr>
        <p:spPr bwMode="gray">
          <a:xfrm>
            <a:off x="5375920" y="3645396"/>
            <a:ext cx="1512000" cy="718642"/>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Clinical</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Data</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Repository</a:t>
            </a:r>
          </a:p>
        </p:txBody>
      </p:sp>
      <p:sp>
        <p:nvSpPr>
          <p:cNvPr id="465" name="Rectangle 464"/>
          <p:cNvSpPr/>
          <p:nvPr/>
        </p:nvSpPr>
        <p:spPr bwMode="gray">
          <a:xfrm>
            <a:off x="6960096" y="3645396"/>
            <a:ext cx="1538392" cy="716583"/>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Multimedia</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Medical</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Archive</a:t>
            </a:r>
          </a:p>
        </p:txBody>
      </p:sp>
      <p:sp>
        <p:nvSpPr>
          <p:cNvPr id="471" name="Rectangle 470"/>
          <p:cNvSpPr/>
          <p:nvPr/>
        </p:nvSpPr>
        <p:spPr bwMode="gray">
          <a:xfrm>
            <a:off x="8576740" y="3645396"/>
            <a:ext cx="1538772" cy="716582"/>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Data</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Warehouse,</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Data Lake</a:t>
            </a:r>
          </a:p>
        </p:txBody>
      </p:sp>
      <p:sp>
        <p:nvSpPr>
          <p:cNvPr id="473" name="Rectangle 472"/>
          <p:cNvSpPr/>
          <p:nvPr/>
        </p:nvSpPr>
        <p:spPr bwMode="gray">
          <a:xfrm rot="16200000">
            <a:off x="8639007" y="3523735"/>
            <a:ext cx="4032026" cy="531032"/>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Security &amp; Privacy</a:t>
            </a:r>
          </a:p>
        </p:txBody>
      </p:sp>
      <p:sp>
        <p:nvSpPr>
          <p:cNvPr id="477" name="Rectangle 476"/>
          <p:cNvSpPr/>
          <p:nvPr/>
        </p:nvSpPr>
        <p:spPr bwMode="gray">
          <a:xfrm>
            <a:off x="623254" y="2275133"/>
            <a:ext cx="9505057" cy="4318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Application Development, Unified Access Channel, Clinical/Provider/Patient Portals, Mobile Access</a:t>
            </a:r>
          </a:p>
        </p:txBody>
      </p:sp>
      <p:sp>
        <p:nvSpPr>
          <p:cNvPr id="478" name="Rectangle 477"/>
          <p:cNvSpPr/>
          <p:nvPr/>
        </p:nvSpPr>
        <p:spPr bwMode="gray">
          <a:xfrm rot="16200000">
            <a:off x="9268652" y="3503376"/>
            <a:ext cx="4036537" cy="576263"/>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Management &amp; Monitoring</a:t>
            </a:r>
          </a:p>
        </p:txBody>
      </p:sp>
      <p:sp>
        <p:nvSpPr>
          <p:cNvPr id="479" name="Rectangle 478"/>
          <p:cNvSpPr/>
          <p:nvPr/>
        </p:nvSpPr>
        <p:spPr bwMode="gray">
          <a:xfrm>
            <a:off x="623394" y="3142879"/>
            <a:ext cx="9492119" cy="43046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Orchestration, BPM, API Management</a:t>
            </a:r>
          </a:p>
        </p:txBody>
      </p:sp>
      <p:sp>
        <p:nvSpPr>
          <p:cNvPr id="481" name="Rectangle 480"/>
          <p:cNvSpPr/>
          <p:nvPr/>
        </p:nvSpPr>
        <p:spPr bwMode="gray">
          <a:xfrm>
            <a:off x="623394" y="4425893"/>
            <a:ext cx="5617070" cy="44359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Connectivity</a:t>
            </a:r>
          </a:p>
        </p:txBody>
      </p:sp>
      <p:sp>
        <p:nvSpPr>
          <p:cNvPr id="485" name="Rectangle 484"/>
          <p:cNvSpPr/>
          <p:nvPr/>
        </p:nvSpPr>
        <p:spPr bwMode="gray">
          <a:xfrm>
            <a:off x="7608169" y="4425842"/>
            <a:ext cx="2509407" cy="443318"/>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Extract, Transform, and Load</a:t>
            </a:r>
          </a:p>
        </p:txBody>
      </p:sp>
      <p:sp>
        <p:nvSpPr>
          <p:cNvPr id="486" name="Rectangle 485"/>
          <p:cNvSpPr/>
          <p:nvPr/>
        </p:nvSpPr>
        <p:spPr bwMode="gray">
          <a:xfrm>
            <a:off x="623252" y="3640180"/>
            <a:ext cx="1512000" cy="723858"/>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Master</a:t>
            </a:r>
            <a:br>
              <a:rPr kumimoji="0" lang="en-US" sz="1100" b="1" i="0" u="none" strike="noStrike" kern="1200" cap="none" spc="0" normalizeH="0" baseline="0" noProof="0" dirty="0">
                <a:ln>
                  <a:noFill/>
                </a:ln>
                <a:solidFill>
                  <a:srgbClr val="FFFFFF"/>
                </a:solidFill>
                <a:effectLst/>
                <a:uLnTx/>
                <a:uFillTx/>
                <a:latin typeface="Calibri"/>
                <a:ea typeface="+mn-ea"/>
                <a:cs typeface="+mn-cs"/>
              </a:rPr>
            </a:br>
            <a:r>
              <a:rPr kumimoji="0" lang="en-US" sz="1100" b="1" i="0" u="none" strike="noStrike" kern="1200" cap="none" spc="0" normalizeH="0" baseline="0" noProof="0" dirty="0">
                <a:ln>
                  <a:noFill/>
                </a:ln>
                <a:solidFill>
                  <a:srgbClr val="FFFFFF"/>
                </a:solidFill>
                <a:effectLst/>
                <a:uLnTx/>
                <a:uFillTx/>
                <a:latin typeface="Calibri"/>
                <a:ea typeface="+mn-ea"/>
                <a:cs typeface="+mn-cs"/>
              </a:rPr>
              <a:t>Patient</a:t>
            </a:r>
            <a:br>
              <a:rPr kumimoji="0" lang="en-US" sz="1100" b="1" i="0" u="none" strike="noStrike" kern="1200" cap="none" spc="0" normalizeH="0" baseline="0" noProof="0" dirty="0">
                <a:ln>
                  <a:noFill/>
                </a:ln>
                <a:solidFill>
                  <a:srgbClr val="FFFFFF"/>
                </a:solidFill>
                <a:effectLst/>
                <a:uLnTx/>
                <a:uFillTx/>
                <a:latin typeface="Calibri"/>
                <a:ea typeface="+mn-ea"/>
                <a:cs typeface="+mn-cs"/>
              </a:rPr>
            </a:br>
            <a:r>
              <a:rPr kumimoji="0" lang="en-US" sz="1100" b="1" i="0" u="none" strike="noStrike" kern="1200" cap="none" spc="0" normalizeH="0" baseline="0" noProof="0" dirty="0">
                <a:ln>
                  <a:noFill/>
                </a:ln>
                <a:solidFill>
                  <a:srgbClr val="FFFFFF"/>
                </a:solidFill>
                <a:effectLst/>
                <a:uLnTx/>
                <a:uFillTx/>
                <a:latin typeface="Calibri"/>
                <a:ea typeface="+mn-ea"/>
                <a:cs typeface="+mn-cs"/>
              </a:rPr>
              <a:t>&amp; Provider</a:t>
            </a:r>
            <a:br>
              <a:rPr kumimoji="0" lang="en-US" sz="1100" b="1" i="0" u="none" strike="noStrike" kern="1200" cap="none" spc="0" normalizeH="0" baseline="0" noProof="0" dirty="0">
                <a:ln>
                  <a:noFill/>
                </a:ln>
                <a:solidFill>
                  <a:srgbClr val="FFFFFF"/>
                </a:solidFill>
                <a:effectLst/>
                <a:uLnTx/>
                <a:uFillTx/>
                <a:latin typeface="Calibri"/>
                <a:ea typeface="+mn-ea"/>
                <a:cs typeface="+mn-cs"/>
              </a:rPr>
            </a:br>
            <a:r>
              <a:rPr kumimoji="0" lang="en-US" sz="1100" b="1" i="0" u="none" strike="noStrike" kern="1200" cap="none" spc="0" normalizeH="0" baseline="0" noProof="0" dirty="0">
                <a:ln>
                  <a:noFill/>
                </a:ln>
                <a:solidFill>
                  <a:srgbClr val="FFFFFF"/>
                </a:solidFill>
                <a:effectLst/>
                <a:uLnTx/>
                <a:uFillTx/>
                <a:latin typeface="Calibri"/>
                <a:ea typeface="+mn-ea"/>
                <a:cs typeface="+mn-cs"/>
              </a:rPr>
              <a:t>Index</a:t>
            </a:r>
          </a:p>
        </p:txBody>
      </p:sp>
      <p:sp>
        <p:nvSpPr>
          <p:cNvPr id="487" name="Rectangle 486"/>
          <p:cNvSpPr/>
          <p:nvPr/>
        </p:nvSpPr>
        <p:spPr bwMode="gray">
          <a:xfrm>
            <a:off x="3791744" y="3640180"/>
            <a:ext cx="1512000" cy="723858"/>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Catalog &amp;</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Terminology Handling</a:t>
            </a:r>
          </a:p>
        </p:txBody>
      </p:sp>
      <p:sp>
        <p:nvSpPr>
          <p:cNvPr id="492" name="Rectangle 491"/>
          <p:cNvSpPr/>
          <p:nvPr/>
        </p:nvSpPr>
        <p:spPr bwMode="gray">
          <a:xfrm>
            <a:off x="6022578" y="1771124"/>
            <a:ext cx="973138"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Translational Research</a:t>
            </a:r>
          </a:p>
        </p:txBody>
      </p:sp>
      <p:sp>
        <p:nvSpPr>
          <p:cNvPr id="493" name="Rectangle 492"/>
          <p:cNvSpPr/>
          <p:nvPr/>
        </p:nvSpPr>
        <p:spPr bwMode="gray">
          <a:xfrm>
            <a:off x="4943872" y="1771124"/>
            <a:ext cx="100800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Personalized Medicine</a:t>
            </a:r>
          </a:p>
        </p:txBody>
      </p:sp>
      <p:sp>
        <p:nvSpPr>
          <p:cNvPr id="494" name="Rectangle 493"/>
          <p:cNvSpPr/>
          <p:nvPr/>
        </p:nvSpPr>
        <p:spPr bwMode="gray">
          <a:xfrm>
            <a:off x="3863752" y="1771124"/>
            <a:ext cx="100800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Population Health</a:t>
            </a:r>
          </a:p>
        </p:txBody>
      </p:sp>
      <p:sp>
        <p:nvSpPr>
          <p:cNvPr id="495" name="Rectangle 494"/>
          <p:cNvSpPr/>
          <p:nvPr/>
        </p:nvSpPr>
        <p:spPr bwMode="gray">
          <a:xfrm>
            <a:off x="2783744" y="1771124"/>
            <a:ext cx="100800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Personal Health Apps</a:t>
            </a:r>
          </a:p>
        </p:txBody>
      </p:sp>
      <p:sp>
        <p:nvSpPr>
          <p:cNvPr id="496" name="Rectangle 495"/>
          <p:cNvSpPr/>
          <p:nvPr/>
        </p:nvSpPr>
        <p:spPr bwMode="gray">
          <a:xfrm>
            <a:off x="1703512" y="1771124"/>
            <a:ext cx="100800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Patient Portal</a:t>
            </a:r>
          </a:p>
        </p:txBody>
      </p:sp>
      <p:sp>
        <p:nvSpPr>
          <p:cNvPr id="497" name="Rectangle 496"/>
          <p:cNvSpPr/>
          <p:nvPr/>
        </p:nvSpPr>
        <p:spPr bwMode="gray">
          <a:xfrm>
            <a:off x="623887" y="1771124"/>
            <a:ext cx="100800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Clinical Portal</a:t>
            </a:r>
          </a:p>
        </p:txBody>
      </p:sp>
      <p:pic>
        <p:nvPicPr>
          <p:cNvPr id="74797" name="Picture 146" descr="ic-Security-w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44472" y="1774292"/>
            <a:ext cx="646596" cy="6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8" name="Picture 147" descr="ic-Optimization-wh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5709" y="175838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9" name="Picture 42" descr="C:\Users\MCOELHO\Documents\Oracle\Templates\Icons\ic-CustomerProfile-w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277" y="3717033"/>
            <a:ext cx="570283" cy="57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0" name="Picture 14" descr="C:\Users\MCOELHO\Documents\Oracle\Templates\Icons\ic-ArchivingData-wh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01" y="3666855"/>
            <a:ext cx="688319" cy="6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1" name="Picture 56" descr="C:\Users\MCOELHO\Documents\Oracle\Templates\Icons\ic-Database-w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801" y="5229225"/>
            <a:ext cx="504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2" name="Picture 56" descr="C:\Users\MCOELHO\Documents\Oracle\Templates\Icons\ic-Database-w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489" y="5229225"/>
            <a:ext cx="504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3" name="Picture 56" descr="C:\Users\MCOELHO\Documents\Oracle\Templates\Icons\ic-Database-w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649" y="5229225"/>
            <a:ext cx="504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4" name="Picture 56" descr="C:\Users\MCOELHO\Documents\Oracle\Templates\Icons\ic-Database-w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770" y="5229225"/>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5" name="Picture 63" descr="C:\Users\MCOELHO\Documents\Oracle\Templates\Icons\ic-DataIntegration-wh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0376" y="4314168"/>
            <a:ext cx="675280" cy="67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6" name="Picture 98" descr="C:\Users\MCOELHO\Documents\Oracle\Templates\Icons\ic-Network-wh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397" y="4421838"/>
            <a:ext cx="444082" cy="44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7" name="Picture 3" descr="C:\Users\MCOELHO\Documents\Oracle\Templates\Icons\ic-MobilePhone-wh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227" y="227513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8" name="Picture 4" descr="C:\Users\MCOELHO\Documents\Oracle\Templates\Icons\ic-SecurityEndpoint-wh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4312" y="2204666"/>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9" name="Picture 5" descr="C:\Users\MCOELHO\Documents\Oracle\Templates\Icons\ic-UserExperience-wh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8202" y="230370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2" name="Picture 1" descr="C:\Users\MCOELHO\Documents\Oracle\Templates\Icons\ic-CaseManagement-wh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9583" y="3667051"/>
            <a:ext cx="664331" cy="66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3" name="Picture 2" descr="C:\Users\MCOELHO\Documents\Oracle\Templates\Icons\ic-ForecastingPlanning-wh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3566" y="3760294"/>
            <a:ext cx="678178" cy="6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4" name="Picture 3" descr="C:\Users\MCOELHO\Documents\Oracle\Templates\Icons\ic-MagnifyingGlass-wh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3566" y="3645024"/>
            <a:ext cx="456648" cy="45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5" name="Picture 105" descr="C:\Users\MCOELHO\Documents\Oracle\Templates\Icons\ic-PatientAdministration-wht.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4300" y="3658729"/>
            <a:ext cx="663789" cy="66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816" name="Group 132"/>
          <p:cNvGrpSpPr>
            <a:grpSpLocks/>
          </p:cNvGrpSpPr>
          <p:nvPr/>
        </p:nvGrpSpPr>
        <p:grpSpPr bwMode="auto">
          <a:xfrm>
            <a:off x="7741866" y="3113698"/>
            <a:ext cx="2314575" cy="469900"/>
            <a:chOff x="5724747" y="3366617"/>
            <a:chExt cx="2313881" cy="470273"/>
          </a:xfrm>
        </p:grpSpPr>
        <p:pic>
          <p:nvPicPr>
            <p:cNvPr id="74817" name="Picture 1" descr="C:\Users\MCOELHO\Documents\Oracle\Templates\Icons\ic-Arrow1-wht.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13885" y="3472409"/>
              <a:ext cx="316631" cy="31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8" name="Picture 4" descr="C:\Users\MCOELHO\Documents\Oracle\Templates\Icons\ic-CollaborationTools-wht.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58508" y="3366617"/>
              <a:ext cx="460648"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9" name="Picture 1" descr="C:\Users\MCOELHO\Documents\Oracle\Templates\Icons\ic-Arrow1-wht.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1957" y="3472409"/>
              <a:ext cx="316631" cy="31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0" name="Picture 5" descr="C:\Users\MCOELHO\Documents\Oracle\Templates\Icons\ic-CustomerSatisfaction-wht.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06580" y="3400125"/>
              <a:ext cx="43204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1" name="Picture 6" descr="C:\Users\MCOELHO\Documents\Oracle\Templates\Icons\ic-Document-wh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01694" y="3429000"/>
              <a:ext cx="3600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2" name="Picture 7" descr="C:\Users\MCOELHO\Documents\Oracle\Templates\Icons\ic-IdentityManagement-wht.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24747" y="3376242"/>
              <a:ext cx="460648"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3" name="Picture 1" descr="C:\Users\MCOELHO\Documents\Oracle\Templates\Icons\ic-Arrow1-wht.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37821" y="3472409"/>
              <a:ext cx="316631" cy="31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Rectangle 72"/>
          <p:cNvSpPr/>
          <p:nvPr/>
        </p:nvSpPr>
        <p:spPr bwMode="gray">
          <a:xfrm>
            <a:off x="6312024" y="5157192"/>
            <a:ext cx="1224162"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Medical</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&amp; other</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Devices</a:t>
            </a:r>
          </a:p>
        </p:txBody>
      </p:sp>
      <p:sp>
        <p:nvSpPr>
          <p:cNvPr id="74" name="Rectangle 73"/>
          <p:cNvSpPr/>
          <p:nvPr/>
        </p:nvSpPr>
        <p:spPr bwMode="gray">
          <a:xfrm>
            <a:off x="7608439" y="5157192"/>
            <a:ext cx="1223864"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DNA Seq.</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&amp; other</a:t>
            </a:r>
            <a:br>
              <a:rPr kumimoji="0" lang="en-US" sz="1200" b="1" i="0" u="none" strike="noStrike" kern="1200" cap="none" spc="0" normalizeH="0" baseline="0" noProof="0" dirty="0">
                <a:ln>
                  <a:noFill/>
                </a:ln>
                <a:solidFill>
                  <a:srgbClr val="FFFFFF"/>
                </a:solidFill>
                <a:effectLst/>
                <a:uLnTx/>
                <a:uFillTx/>
                <a:latin typeface="Calibri"/>
                <a:ea typeface="+mn-ea"/>
                <a:cs typeface="+mn-cs"/>
              </a:rPr>
            </a:br>
            <a:r>
              <a:rPr kumimoji="0" lang="en-US" sz="1200" b="1" i="0" u="none" strike="noStrike" kern="1200" cap="none" spc="0" normalizeH="0" baseline="0" noProof="0" dirty="0">
                <a:ln>
                  <a:noFill/>
                </a:ln>
                <a:solidFill>
                  <a:srgbClr val="FFFFFF"/>
                </a:solidFill>
                <a:effectLst/>
                <a:uLnTx/>
                <a:uFillTx/>
                <a:latin typeface="Calibri"/>
                <a:ea typeface="+mn-ea"/>
                <a:cs typeface="+mn-cs"/>
              </a:rPr>
              <a:t>Omics</a:t>
            </a:r>
          </a:p>
        </p:txBody>
      </p:sp>
      <p:sp>
        <p:nvSpPr>
          <p:cNvPr id="75" name="Rectangle 74"/>
          <p:cNvSpPr/>
          <p:nvPr/>
        </p:nvSpPr>
        <p:spPr bwMode="gray">
          <a:xfrm>
            <a:off x="8904310" y="5157564"/>
            <a:ext cx="1224000" cy="647700"/>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Research</a:t>
            </a:r>
          </a:p>
        </p:txBody>
      </p:sp>
      <p:sp>
        <p:nvSpPr>
          <p:cNvPr id="76" name="Rectangle 75"/>
          <p:cNvSpPr/>
          <p:nvPr/>
        </p:nvSpPr>
        <p:spPr bwMode="gray">
          <a:xfrm>
            <a:off x="6323403" y="4425842"/>
            <a:ext cx="1224542" cy="443318"/>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Event Streaming and Processing</a:t>
            </a:r>
          </a:p>
        </p:txBody>
      </p:sp>
      <p:sp>
        <p:nvSpPr>
          <p:cNvPr id="78" name="Rectangle 77"/>
          <p:cNvSpPr/>
          <p:nvPr/>
        </p:nvSpPr>
        <p:spPr bwMode="gray">
          <a:xfrm>
            <a:off x="9155310" y="1771124"/>
            <a:ext cx="973138"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Patient/Citizen Rel. Mgmt.</a:t>
            </a:r>
          </a:p>
        </p:txBody>
      </p:sp>
      <p:sp>
        <p:nvSpPr>
          <p:cNvPr id="79" name="Rectangle 78"/>
          <p:cNvSpPr/>
          <p:nvPr/>
        </p:nvSpPr>
        <p:spPr bwMode="gray">
          <a:xfrm>
            <a:off x="8111752" y="1771124"/>
            <a:ext cx="97155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Home Care</a:t>
            </a:r>
            <a:br>
              <a:rPr kumimoji="0" lang="en-US" sz="1100" b="1" i="0" u="none" strike="noStrike" kern="1200" cap="none" spc="0" normalizeH="0" baseline="0" noProof="0" dirty="0">
                <a:ln>
                  <a:noFill/>
                </a:ln>
                <a:solidFill>
                  <a:srgbClr val="FFFFFF"/>
                </a:solidFill>
                <a:effectLst/>
                <a:uLnTx/>
                <a:uFillTx/>
                <a:latin typeface="Calibri"/>
                <a:ea typeface="+mn-ea"/>
                <a:cs typeface="+mn-cs"/>
              </a:rPr>
            </a:br>
            <a:r>
              <a:rPr kumimoji="0" lang="en-US" sz="1100" b="1" i="0" u="none" strike="noStrike" kern="1200" cap="none" spc="0" normalizeH="0" baseline="0" noProof="0" dirty="0">
                <a:ln>
                  <a:noFill/>
                </a:ln>
                <a:solidFill>
                  <a:srgbClr val="FFFFFF"/>
                </a:solidFill>
                <a:effectLst/>
                <a:uLnTx/>
                <a:uFillTx/>
                <a:latin typeface="Calibri"/>
                <a:ea typeface="+mn-ea"/>
                <a:cs typeface="+mn-cs"/>
              </a:rPr>
              <a:t>Disease Mgmt.</a:t>
            </a:r>
          </a:p>
        </p:txBody>
      </p:sp>
      <p:sp>
        <p:nvSpPr>
          <p:cNvPr id="80" name="Rectangle 79"/>
          <p:cNvSpPr/>
          <p:nvPr/>
        </p:nvSpPr>
        <p:spPr bwMode="gray">
          <a:xfrm>
            <a:off x="7067078" y="1771124"/>
            <a:ext cx="971550" cy="433741"/>
          </a:xfrm>
          <a:prstGeom prst="rect">
            <a:avLst/>
          </a:prstGeom>
          <a:solidFill>
            <a:schemeClr val="accent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FFFFFF"/>
                </a:solidFill>
                <a:effectLst/>
                <a:uLnTx/>
                <a:uFillTx/>
                <a:latin typeface="Calibri"/>
                <a:ea typeface="+mn-ea"/>
                <a:cs typeface="+mn-cs"/>
              </a:rPr>
              <a:t>E-Prescribing, E-Referral, etc.</a:t>
            </a:r>
            <a:endParaRPr kumimoji="0" lang="en-US" sz="11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Arrow: Up 1"/>
          <p:cNvSpPr/>
          <p:nvPr/>
        </p:nvSpPr>
        <p:spPr bwMode="gray">
          <a:xfrm>
            <a:off x="6797608" y="4865920"/>
            <a:ext cx="288032" cy="291272"/>
          </a:xfrm>
          <a:prstGeom prst="up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1" name="Arrow: Up 80"/>
          <p:cNvSpPr/>
          <p:nvPr/>
        </p:nvSpPr>
        <p:spPr bwMode="gray">
          <a:xfrm>
            <a:off x="8112224" y="4869160"/>
            <a:ext cx="288032" cy="291272"/>
          </a:xfrm>
          <a:prstGeom prst="up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2" name="Arrow: Up 81"/>
          <p:cNvSpPr/>
          <p:nvPr/>
        </p:nvSpPr>
        <p:spPr bwMode="gray">
          <a:xfrm>
            <a:off x="9336360" y="4869160"/>
            <a:ext cx="288032" cy="291272"/>
          </a:xfrm>
          <a:prstGeom prst="up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Arrow: Up-Down 3"/>
          <p:cNvSpPr/>
          <p:nvPr/>
        </p:nvSpPr>
        <p:spPr bwMode="gray">
          <a:xfrm>
            <a:off x="1343472" y="4865920"/>
            <a:ext cx="120525" cy="288033"/>
          </a:xfrm>
          <a:prstGeom prst="upDown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3" name="Arrow: Up-Down 82"/>
          <p:cNvSpPr/>
          <p:nvPr/>
        </p:nvSpPr>
        <p:spPr bwMode="gray">
          <a:xfrm>
            <a:off x="2783632" y="4869160"/>
            <a:ext cx="120525" cy="288033"/>
          </a:xfrm>
          <a:prstGeom prst="upDown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4" name="Arrow: Up-Down 83"/>
          <p:cNvSpPr/>
          <p:nvPr/>
        </p:nvSpPr>
        <p:spPr bwMode="gray">
          <a:xfrm>
            <a:off x="4151784" y="4869160"/>
            <a:ext cx="120525" cy="288033"/>
          </a:xfrm>
          <a:prstGeom prst="upDown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5" name="Arrow: Up-Down 84"/>
          <p:cNvSpPr/>
          <p:nvPr/>
        </p:nvSpPr>
        <p:spPr bwMode="gray">
          <a:xfrm>
            <a:off x="5519936" y="4869160"/>
            <a:ext cx="120525" cy="288033"/>
          </a:xfrm>
          <a:prstGeom prst="upDownArrow">
            <a:avLst/>
          </a:prstGeom>
          <a:solidFill>
            <a:schemeClr val="accent4"/>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52384" y="5157192"/>
            <a:ext cx="648072" cy="648072"/>
          </a:xfrm>
          <a:prstGeom prst="rect">
            <a:avLst/>
          </a:prstGeom>
        </p:spPr>
      </p:pic>
      <p:pic>
        <p:nvPicPr>
          <p:cNvPr id="6" name="Picture 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5400000">
            <a:off x="8237409" y="5165438"/>
            <a:ext cx="639454" cy="639454"/>
          </a:xfrm>
          <a:prstGeom prst="rect">
            <a:avLst/>
          </a:prstGeom>
        </p:spPr>
      </p:pic>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60915" y="5157193"/>
            <a:ext cx="632065" cy="632065"/>
          </a:xfrm>
          <a:prstGeom prst="rect">
            <a:avLst/>
          </a:prstGeom>
        </p:spPr>
      </p:pic>
      <p:cxnSp>
        <p:nvCxnSpPr>
          <p:cNvPr id="9" name="Straight Arrow Connector 8"/>
          <p:cNvCxnSpPr/>
          <p:nvPr/>
        </p:nvCxnSpPr>
        <p:spPr>
          <a:xfrm flipV="1">
            <a:off x="1415480" y="2706934"/>
            <a:ext cx="0" cy="434733"/>
          </a:xfrm>
          <a:prstGeom prst="straightConnector1">
            <a:avLst/>
          </a:prstGeom>
          <a:ln w="25400" cap="rnd">
            <a:solidFill>
              <a:schemeClr val="accent4"/>
            </a:solidFill>
            <a:round/>
            <a:tailEnd type="oval" w="lg"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932995" y="2706931"/>
            <a:ext cx="0" cy="434733"/>
          </a:xfrm>
          <a:prstGeom prst="straightConnector1">
            <a:avLst/>
          </a:prstGeom>
          <a:ln w="25400" cap="rnd">
            <a:solidFill>
              <a:schemeClr val="accent4"/>
            </a:solidFill>
            <a:round/>
            <a:tailEnd type="oval" w="lg"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511824" y="2706236"/>
            <a:ext cx="0" cy="434733"/>
          </a:xfrm>
          <a:prstGeom prst="straightConnector1">
            <a:avLst/>
          </a:prstGeom>
          <a:ln w="25400" cap="rnd">
            <a:solidFill>
              <a:schemeClr val="accent4"/>
            </a:solidFill>
            <a:round/>
            <a:tailEnd type="oval"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220409" y="2702173"/>
            <a:ext cx="0" cy="434733"/>
          </a:xfrm>
          <a:prstGeom prst="straightConnector1">
            <a:avLst/>
          </a:prstGeom>
          <a:ln w="25400" cap="rnd">
            <a:solidFill>
              <a:schemeClr val="accent4"/>
            </a:solidFill>
            <a:round/>
            <a:tailEnd type="oval"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747212" y="2702173"/>
            <a:ext cx="0" cy="434733"/>
          </a:xfrm>
          <a:prstGeom prst="straightConnector1">
            <a:avLst/>
          </a:prstGeom>
          <a:ln w="25400" cap="rnd">
            <a:solidFill>
              <a:schemeClr val="accent4"/>
            </a:solidFill>
            <a:round/>
            <a:tailEnd type="oval" w="lg"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9393549" y="2712447"/>
            <a:ext cx="0" cy="434733"/>
          </a:xfrm>
          <a:prstGeom prst="straightConnector1">
            <a:avLst/>
          </a:prstGeom>
          <a:ln w="25400" cap="rnd">
            <a:solidFill>
              <a:schemeClr val="accent4"/>
            </a:solidFill>
            <a:round/>
            <a:tailEnd type="oval" w="lg" len="med"/>
          </a:ln>
        </p:spPr>
        <p:style>
          <a:lnRef idx="1">
            <a:schemeClr val="accent1"/>
          </a:lnRef>
          <a:fillRef idx="0">
            <a:schemeClr val="accent1"/>
          </a:fillRef>
          <a:effectRef idx="0">
            <a:schemeClr val="accent1"/>
          </a:effectRef>
          <a:fontRef idx="minor">
            <a:schemeClr val="tx1"/>
          </a:fontRef>
        </p:style>
      </p:cxnSp>
      <p:pic>
        <p:nvPicPr>
          <p:cNvPr id="102" name="Picture 6" descr="C:\Users\MCOELHO\Documents\Oracle\Templates\Icons\ic-DataCenter-wht.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05535" y="3732133"/>
            <a:ext cx="509977" cy="50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4"/>
          <p:cNvSpPr>
            <a:spLocks noGrp="1"/>
          </p:cNvSpPr>
          <p:nvPr>
            <p:ph sz="half" idx="1"/>
          </p:nvPr>
        </p:nvSpPr>
        <p:spPr/>
        <p:txBody>
          <a:bodyPr/>
          <a:lstStyle/>
          <a:p>
            <a:pPr eaLnBrk="1" hangingPunct="1">
              <a:buFont typeface="Arial" panose="020B0604020202020204" pitchFamily="34" charset="0"/>
              <a:buNone/>
            </a:pPr>
            <a:r>
              <a:rPr lang="en-US" altLang="de-DE" sz="2000" b="1" dirty="0"/>
              <a:t>HIE Specific Functionality</a:t>
            </a:r>
          </a:p>
          <a:p>
            <a:pPr eaLnBrk="1" hangingPunct="1"/>
            <a:r>
              <a:rPr lang="en-US" altLang="de-DE" sz="1600" dirty="0"/>
              <a:t>Support for Federated, Centralized or Hybrid models</a:t>
            </a:r>
          </a:p>
          <a:p>
            <a:pPr eaLnBrk="1" hangingPunct="1"/>
            <a:r>
              <a:rPr lang="en-US" altLang="de-DE" sz="1600" dirty="0"/>
              <a:t>Extensive Support for Global HIT Interoperability Standards (HL7, IHE, etc.)</a:t>
            </a:r>
          </a:p>
          <a:p>
            <a:pPr eaLnBrk="1" hangingPunct="1"/>
            <a:r>
              <a:rPr lang="en-US" altLang="de-DE" sz="1600" dirty="0"/>
              <a:t>Enterprise Master Person Index</a:t>
            </a:r>
          </a:p>
          <a:p>
            <a:pPr eaLnBrk="1" hangingPunct="1"/>
            <a:r>
              <a:rPr lang="en-US" altLang="de-DE" sz="1600" dirty="0"/>
              <a:t>Document Registry</a:t>
            </a:r>
          </a:p>
          <a:p>
            <a:pPr eaLnBrk="1" hangingPunct="1"/>
            <a:r>
              <a:rPr lang="en-US" altLang="de-DE" sz="1600" dirty="0"/>
              <a:t>Document Repository</a:t>
            </a:r>
          </a:p>
          <a:p>
            <a:pPr eaLnBrk="1" hangingPunct="1"/>
            <a:r>
              <a:rPr lang="en-US" altLang="de-DE" sz="1600" dirty="0"/>
              <a:t>Clinical Data Repository</a:t>
            </a:r>
          </a:p>
          <a:p>
            <a:pPr eaLnBrk="1" hangingPunct="1"/>
            <a:r>
              <a:rPr lang="en-US" altLang="de-DE" sz="1600" dirty="0"/>
              <a:t>Access Consent Policy Engine</a:t>
            </a:r>
          </a:p>
          <a:p>
            <a:pPr eaLnBrk="1" hangingPunct="1"/>
            <a:r>
              <a:rPr lang="en-US" altLang="de-DE" sz="1600" dirty="0"/>
              <a:t>Access Audit Repository</a:t>
            </a:r>
          </a:p>
          <a:p>
            <a:pPr eaLnBrk="1" hangingPunct="1"/>
            <a:r>
              <a:rPr lang="en-US" altLang="de-DE" sz="1600" dirty="0"/>
              <a:t>Integration Engine</a:t>
            </a:r>
          </a:p>
          <a:p>
            <a:pPr eaLnBrk="1" hangingPunct="1"/>
            <a:r>
              <a:rPr lang="en-US" altLang="de-DE" sz="1600" dirty="0"/>
              <a:t>Terminology Normalization</a:t>
            </a:r>
          </a:p>
        </p:txBody>
      </p:sp>
      <p:sp>
        <p:nvSpPr>
          <p:cNvPr id="111619" name="Content Placeholder 5"/>
          <p:cNvSpPr>
            <a:spLocks noGrp="1"/>
          </p:cNvSpPr>
          <p:nvPr>
            <p:ph sz="half" idx="2"/>
          </p:nvPr>
        </p:nvSpPr>
        <p:spPr/>
        <p:txBody>
          <a:bodyPr/>
          <a:lstStyle/>
          <a:p>
            <a:pPr eaLnBrk="1" hangingPunct="1">
              <a:buFont typeface="Arial" panose="020B0604020202020204" pitchFamily="34" charset="0"/>
              <a:buNone/>
            </a:pPr>
            <a:r>
              <a:rPr lang="en-US" altLang="de-DE" sz="2000" b="1" dirty="0"/>
              <a:t>IHE Profiles Supported</a:t>
            </a:r>
          </a:p>
          <a:p>
            <a:pPr eaLnBrk="1" hangingPunct="1"/>
            <a:r>
              <a:rPr lang="en-US" altLang="de-DE" sz="1600" dirty="0"/>
              <a:t>Patient Identifier Cross Referencing (PIX) HL7 v2.x, v3</a:t>
            </a:r>
          </a:p>
          <a:p>
            <a:pPr eaLnBrk="1" hangingPunct="1"/>
            <a:r>
              <a:rPr lang="en-US" altLang="de-DE" sz="1600" dirty="0"/>
              <a:t>Patient Demographics Query (PDQ) HL7 v2.x, v3</a:t>
            </a:r>
          </a:p>
          <a:p>
            <a:pPr eaLnBrk="1" hangingPunct="1"/>
            <a:r>
              <a:rPr lang="en-US" altLang="de-DE" sz="1600" dirty="0"/>
              <a:t>Multi-Patient Queries (MPQ)</a:t>
            </a:r>
          </a:p>
          <a:p>
            <a:pPr eaLnBrk="1" hangingPunct="1"/>
            <a:r>
              <a:rPr lang="en-US" altLang="de-DE" sz="1600" dirty="0"/>
              <a:t>Patient Admission Management – Patient Identity Management (PAM/PIM)</a:t>
            </a:r>
          </a:p>
          <a:p>
            <a:pPr eaLnBrk="1" hangingPunct="1"/>
            <a:r>
              <a:rPr lang="en-US" altLang="de-DE" sz="1600" dirty="0"/>
              <a:t>Cross-Enterprise Document Sharing (</a:t>
            </a:r>
            <a:r>
              <a:rPr lang="en-US" altLang="de-DE" sz="1600" dirty="0" err="1"/>
              <a:t>XDS.b</a:t>
            </a:r>
            <a:r>
              <a:rPr lang="en-US" altLang="de-DE" sz="1600" dirty="0"/>
              <a:t>)</a:t>
            </a:r>
          </a:p>
          <a:p>
            <a:pPr eaLnBrk="1" hangingPunct="1"/>
            <a:r>
              <a:rPr lang="en-US" altLang="de-DE" sz="1600" dirty="0"/>
              <a:t>Cross-Enterprise Document Sharing for Imaging (XDS-</a:t>
            </a:r>
            <a:r>
              <a:rPr lang="en-US" altLang="de-DE" sz="1600" dirty="0" err="1"/>
              <a:t>I.b</a:t>
            </a:r>
            <a:r>
              <a:rPr lang="en-US" altLang="de-DE" sz="1600" dirty="0"/>
              <a:t>)</a:t>
            </a:r>
          </a:p>
          <a:p>
            <a:pPr eaLnBrk="1" hangingPunct="1"/>
            <a:r>
              <a:rPr lang="en-US" altLang="de-DE" sz="1600" dirty="0"/>
              <a:t>Cross Community Access (XCA) and </a:t>
            </a:r>
            <a:r>
              <a:rPr lang="de-DE" altLang="de-DE" sz="1600" dirty="0"/>
              <a:t>Cross Community Patient Discovery (XCPD)</a:t>
            </a:r>
            <a:endParaRPr lang="en-US" altLang="de-DE" sz="1600" dirty="0"/>
          </a:p>
          <a:p>
            <a:pPr eaLnBrk="1" hangingPunct="1"/>
            <a:r>
              <a:rPr lang="en-US" altLang="de-DE" sz="1600" dirty="0"/>
              <a:t>Audit Trail and Node Authentication (ATNA)</a:t>
            </a:r>
          </a:p>
          <a:p>
            <a:pPr eaLnBrk="1" hangingPunct="1"/>
            <a:r>
              <a:rPr lang="en-US" altLang="de-DE" sz="1600" dirty="0"/>
              <a:t>Consistent Time (CT)</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12" name="Slide Number Placeholder 1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CB4412-CDD2-4B06-A21C-4AF9FD4A2761}"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
        <p:nvSpPr>
          <p:cNvPr id="111622" name="Title 1"/>
          <p:cNvSpPr>
            <a:spLocks noGrp="1"/>
          </p:cNvSpPr>
          <p:nvPr>
            <p:ph type="title"/>
          </p:nvPr>
        </p:nvSpPr>
        <p:spPr/>
        <p:txBody>
          <a:bodyPr/>
          <a:lstStyle/>
          <a:p>
            <a:pPr eaLnBrk="1" hangingPunct="1"/>
            <a:r>
              <a:rPr lang="de-DE" altLang="de-DE" dirty="0"/>
              <a:t>HIE/IHE Capabilities Supported by APIs</a:t>
            </a:r>
            <a:endParaRPr lang="en-US" altLang="de-DE" dirty="0"/>
          </a:p>
        </p:txBody>
      </p:sp>
      <p:sp>
        <p:nvSpPr>
          <p:cNvPr id="111623" name="TextBox 12"/>
          <p:cNvSpPr txBox="1">
            <a:spLocks noChangeArrowheads="1"/>
          </p:cNvSpPr>
          <p:nvPr/>
        </p:nvSpPr>
        <p:spPr bwMode="auto">
          <a:xfrm>
            <a:off x="457201" y="6000751"/>
            <a:ext cx="747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e-DE" sz="120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hlinkClick r:id="rId2"/>
              </a:rPr>
              <a:t>http://www.oracle.com/us/products/applications/healthcare/integrating-healthcare-enterprise/overview/index.html</a:t>
            </a:r>
            <a:endParaRPr kumimoji="0" lang="en-US" altLang="de-DE" sz="1200" b="0" i="0" u="none" strike="noStrike" kern="1200" cap="none" spc="0" normalizeH="0" baseline="0" noProof="0">
              <a:ln>
                <a:noFill/>
              </a:ln>
              <a:solidFill>
                <a:srgbClr val="374A58"/>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Oracle Healthcare Foundation 7.2</a:t>
            </a:r>
          </a:p>
        </p:txBody>
      </p:sp>
      <p:sp>
        <p:nvSpPr>
          <p:cNvPr id="3" name="Subtitle 2"/>
          <p:cNvSpPr>
            <a:spLocks noGrp="1"/>
          </p:cNvSpPr>
          <p:nvPr>
            <p:ph type="subTitle" idx="1"/>
          </p:nvPr>
        </p:nvSpPr>
        <p:spPr/>
        <p:txBody>
          <a:bodyPr/>
          <a:lstStyle/>
          <a:p>
            <a:r>
              <a:rPr lang="en-GB" i="1" dirty="0"/>
              <a:t>Connected Health and IoT: Two real life use cases of APIs in healthcare</a:t>
            </a:r>
            <a:endParaRPr lang="en-US" i="1" dirty="0"/>
          </a:p>
        </p:txBody>
      </p:sp>
      <p:sp>
        <p:nvSpPr>
          <p:cNvPr id="4" name="Text Placeholder 3"/>
          <p:cNvSpPr>
            <a:spLocks noGrp="1"/>
          </p:cNvSpPr>
          <p:nvPr>
            <p:ph type="body" sz="quarter" idx="13"/>
          </p:nvPr>
        </p:nvSpPr>
        <p:spPr/>
        <p:txBody>
          <a:bodyPr/>
          <a:lstStyle/>
          <a:p>
            <a:r>
              <a:rPr lang="en-US" sz="2000" dirty="0"/>
              <a:t>Pearce </a:t>
            </a:r>
            <a:r>
              <a:rPr lang="en-US" sz="2000" dirty="0" err="1"/>
              <a:t>Mutendera</a:t>
            </a:r>
            <a:endParaRPr lang="en-US" sz="2000" dirty="0"/>
          </a:p>
          <a:p>
            <a:r>
              <a:rPr lang="en-US" sz="2000" dirty="0"/>
              <a:t>Principal Sales Consultant </a:t>
            </a:r>
          </a:p>
          <a:p>
            <a:r>
              <a:rPr lang="en-US" sz="2000" dirty="0"/>
              <a:t>Health Sciences Global Business Unit</a:t>
            </a:r>
          </a:p>
          <a:p>
            <a:r>
              <a:rPr lang="en-US" sz="2000" dirty="0"/>
              <a:t>March 13, 2018</a:t>
            </a:r>
          </a:p>
          <a:p>
            <a:endParaRPr lang="en-US" sz="2000" dirty="0"/>
          </a:p>
        </p:txBody>
      </p:sp>
      <p:sp>
        <p:nvSpPr>
          <p:cNvPr id="5" name="Rectangle 4"/>
          <p:cNvSpPr/>
          <p:nvPr/>
        </p:nvSpPr>
        <p:spPr bwMode="gray">
          <a:xfrm>
            <a:off x="6185140" y="6573328"/>
            <a:ext cx="232913" cy="155276"/>
          </a:xfrm>
          <a:prstGeom prst="rect">
            <a:avLst/>
          </a:prstGeom>
          <a:solidFill>
            <a:schemeClr val="accent2">
              <a:lumMod val="40000"/>
              <a:lumOff val="60000"/>
            </a:schemeClr>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B">
                    <a:lumMod val="75000"/>
                  </a:srgbClr>
                </a:solidFill>
                <a:effectLst/>
                <a:uLnTx/>
                <a:uFillTx/>
                <a:latin typeface="Calibri"/>
                <a:ea typeface="+mn-ea"/>
                <a:cs typeface="+mn-cs"/>
              </a:rPr>
              <a:t>2018</a:t>
            </a:r>
          </a:p>
        </p:txBody>
      </p:sp>
      <p:sp>
        <p:nvSpPr>
          <p:cNvPr id="7" name="Footer Placeholder 6">
            <a:extLst>
              <a:ext uri="{FF2B5EF4-FFF2-40B4-BE49-F238E27FC236}">
                <a16:creationId xmlns:a16="http://schemas.microsoft.com/office/drawing/2014/main" id="{7D8D0FDF-1786-4860-9A3A-8F38287EF2F3}"/>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F5F5F"/>
                </a:solidFill>
                <a:effectLst/>
                <a:uLnTx/>
                <a:uFillTx/>
                <a:latin typeface="Calibri"/>
                <a:ea typeface="+mn-ea"/>
                <a:cs typeface="+mn-cs"/>
              </a:rPr>
              <a:t>Commercial in Confidence</a:t>
            </a:r>
          </a:p>
        </p:txBody>
      </p:sp>
    </p:spTree>
    <p:extLst>
      <p:ext uri="{BB962C8B-B14F-4D97-AF65-F5344CB8AC3E}">
        <p14:creationId xmlns:p14="http://schemas.microsoft.com/office/powerpoint/2010/main" val="278000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6" descr="C:\Users\mcoelho\Documents\Oracle\Templates\Icons\ic-PatientAdministration-gr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2" y="4581525"/>
            <a:ext cx="1296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5" descr="C:\Users\mcoelho\Documents\Oracle\Templates\Icons\ic-EducationAndResearch-gr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4581526"/>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1" descr="C:\Users\mcoelho\Documents\Oracle\Templates\Icons\ic-HospitalClinic-gr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284539"/>
            <a:ext cx="235108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itle 6"/>
          <p:cNvSpPr>
            <a:spLocks noGrp="1"/>
          </p:cNvSpPr>
          <p:nvPr>
            <p:ph type="title"/>
          </p:nvPr>
        </p:nvSpPr>
        <p:spPr/>
        <p:txBody>
          <a:bodyPr/>
          <a:lstStyle/>
          <a:p>
            <a:pPr eaLnBrk="1" hangingPunct="1"/>
            <a:r>
              <a:rPr lang="de-DE" altLang="de-DE"/>
              <a:t>Supported HIE Models</a:t>
            </a:r>
            <a:endParaRPr lang="en-US" altLang="de-DE"/>
          </a:p>
        </p:txBody>
      </p:sp>
      <p:sp>
        <p:nvSpPr>
          <p:cNvPr id="35" name="Footer Placeholder 3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43" name="Slide Number Placeholder 4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772E03-0F2D-4BC4-9A80-01E490E1B162}"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
        <p:nvSpPr>
          <p:cNvPr id="76808" name="Text Placeholder 8"/>
          <p:cNvSpPr>
            <a:spLocks noGrp="1"/>
          </p:cNvSpPr>
          <p:nvPr>
            <p:ph type="body" sz="quarter" idx="13"/>
          </p:nvPr>
        </p:nvSpPr>
        <p:spPr/>
        <p:txBody>
          <a:bodyPr/>
          <a:lstStyle/>
          <a:p>
            <a:pPr eaLnBrk="1" hangingPunct="1">
              <a:spcBef>
                <a:spcPct val="0"/>
              </a:spcBef>
            </a:pPr>
            <a:r>
              <a:rPr lang="de-DE" altLang="de-DE"/>
              <a:t>Federated</a:t>
            </a:r>
            <a:endParaRPr lang="en-US" altLang="de-DE"/>
          </a:p>
        </p:txBody>
      </p:sp>
      <p:sp>
        <p:nvSpPr>
          <p:cNvPr id="76809" name="Rectangle 78"/>
          <p:cNvSpPr>
            <a:spLocks noChangeArrowheads="1"/>
          </p:cNvSpPr>
          <p:nvPr/>
        </p:nvSpPr>
        <p:spPr bwMode="auto">
          <a:xfrm>
            <a:off x="4800602" y="1628775"/>
            <a:ext cx="26638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EHR Index/</a:t>
            </a:r>
            <a:br>
              <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b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Record Locator Service/</a:t>
            </a:r>
            <a:b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b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Registry</a:t>
            </a:r>
            <a:endPar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endParaRPr>
          </a:p>
        </p:txBody>
      </p:sp>
      <p:cxnSp>
        <p:nvCxnSpPr>
          <p:cNvPr id="76810" name="Shape 20"/>
          <p:cNvCxnSpPr>
            <a:cxnSpLocks noChangeShapeType="1"/>
            <a:stCxn id="54" idx="1"/>
          </p:cNvCxnSpPr>
          <p:nvPr/>
        </p:nvCxnSpPr>
        <p:spPr bwMode="auto">
          <a:xfrm rot="10800000" flipV="1">
            <a:off x="2316164" y="2816225"/>
            <a:ext cx="3059113" cy="1741488"/>
          </a:xfrm>
          <a:prstGeom prst="bentConnector2">
            <a:avLst/>
          </a:prstGeom>
          <a:noFill/>
          <a:ln w="1905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6811" name="Shape 21"/>
          <p:cNvCxnSpPr>
            <a:cxnSpLocks noChangeShapeType="1"/>
            <a:stCxn id="54" idx="3"/>
          </p:cNvCxnSpPr>
          <p:nvPr/>
        </p:nvCxnSpPr>
        <p:spPr bwMode="auto">
          <a:xfrm>
            <a:off x="6816726" y="2816225"/>
            <a:ext cx="4489450" cy="1741488"/>
          </a:xfrm>
          <a:prstGeom prst="bentConnector2">
            <a:avLst/>
          </a:prstGeom>
          <a:noFill/>
          <a:ln w="1905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6812" name="Shape 26"/>
          <p:cNvCxnSpPr>
            <a:cxnSpLocks noChangeShapeType="1"/>
            <a:stCxn id="54" idx="1"/>
          </p:cNvCxnSpPr>
          <p:nvPr/>
        </p:nvCxnSpPr>
        <p:spPr bwMode="auto">
          <a:xfrm rot="10800000" flipV="1">
            <a:off x="4691064" y="2816226"/>
            <a:ext cx="684213" cy="2341563"/>
          </a:xfrm>
          <a:prstGeom prst="bentConnector2">
            <a:avLst/>
          </a:prstGeom>
          <a:noFill/>
          <a:ln w="1905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6813" name="Shape 27"/>
          <p:cNvCxnSpPr>
            <a:cxnSpLocks noChangeShapeType="1"/>
            <a:stCxn id="54" idx="3"/>
          </p:cNvCxnSpPr>
          <p:nvPr/>
        </p:nvCxnSpPr>
        <p:spPr bwMode="auto">
          <a:xfrm>
            <a:off x="6816726" y="2816226"/>
            <a:ext cx="1187450" cy="2105025"/>
          </a:xfrm>
          <a:prstGeom prst="bentConnector2">
            <a:avLst/>
          </a:prstGeom>
          <a:noFill/>
          <a:ln w="1905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6814" name="Shape 28"/>
          <p:cNvCxnSpPr>
            <a:cxnSpLocks noChangeShapeType="1"/>
          </p:cNvCxnSpPr>
          <p:nvPr/>
        </p:nvCxnSpPr>
        <p:spPr bwMode="auto">
          <a:xfrm rot="5400000" flipH="1">
            <a:off x="9837739" y="4024313"/>
            <a:ext cx="103187" cy="2833688"/>
          </a:xfrm>
          <a:prstGeom prst="bentConnector4">
            <a:avLst>
              <a:gd name="adj1" fmla="val -221130"/>
              <a:gd name="adj2" fmla="val 58255"/>
            </a:avLst>
          </a:prstGeom>
          <a:noFill/>
          <a:ln w="19050"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sp>
        <p:nvSpPr>
          <p:cNvPr id="76815" name="Rectangle 78"/>
          <p:cNvSpPr>
            <a:spLocks noChangeArrowheads="1"/>
          </p:cNvSpPr>
          <p:nvPr/>
        </p:nvSpPr>
        <p:spPr bwMode="auto">
          <a:xfrm>
            <a:off x="808039" y="5095875"/>
            <a:ext cx="1368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Repository 1</a:t>
            </a:r>
            <a:endPar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endParaRPr>
          </a:p>
        </p:txBody>
      </p:sp>
      <p:sp>
        <p:nvSpPr>
          <p:cNvPr id="76816" name="Rectangle 78"/>
          <p:cNvSpPr>
            <a:spLocks noChangeArrowheads="1"/>
          </p:cNvSpPr>
          <p:nvPr/>
        </p:nvSpPr>
        <p:spPr bwMode="auto">
          <a:xfrm>
            <a:off x="3143252" y="5680075"/>
            <a:ext cx="1368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Repository 2</a:t>
            </a:r>
            <a:endPar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endParaRPr>
          </a:p>
        </p:txBody>
      </p:sp>
      <p:sp>
        <p:nvSpPr>
          <p:cNvPr id="76817" name="Rectangle 78"/>
          <p:cNvSpPr>
            <a:spLocks noChangeArrowheads="1"/>
          </p:cNvSpPr>
          <p:nvPr/>
        </p:nvSpPr>
        <p:spPr bwMode="auto">
          <a:xfrm>
            <a:off x="6888164" y="5680075"/>
            <a:ext cx="1368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Repository n</a:t>
            </a:r>
            <a:endPar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endParaRPr>
          </a:p>
        </p:txBody>
      </p:sp>
      <p:sp>
        <p:nvSpPr>
          <p:cNvPr id="76818" name="Rectangle 78"/>
          <p:cNvSpPr>
            <a:spLocks noChangeArrowheads="1"/>
          </p:cNvSpPr>
          <p:nvPr/>
        </p:nvSpPr>
        <p:spPr bwMode="auto">
          <a:xfrm>
            <a:off x="9767889" y="5084764"/>
            <a:ext cx="13684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Repository m</a:t>
            </a:r>
            <a:endPar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endParaRPr>
          </a:p>
        </p:txBody>
      </p:sp>
      <p:sp>
        <p:nvSpPr>
          <p:cNvPr id="76819" name="Rectangle 78"/>
          <p:cNvSpPr>
            <a:spLocks noChangeArrowheads="1"/>
          </p:cNvSpPr>
          <p:nvPr/>
        </p:nvSpPr>
        <p:spPr bwMode="auto">
          <a:xfrm>
            <a:off x="5448302" y="5661025"/>
            <a:ext cx="1368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50000"/>
              </a:spcBef>
              <a:spcAft>
                <a:spcPts val="0"/>
              </a:spcAft>
              <a:buClr>
                <a:srgbClr val="F80000"/>
              </a:buClr>
              <a:buSzTx/>
              <a:buFontTx/>
              <a:buNone/>
              <a:tabLst/>
              <a:defRPr/>
            </a:pPr>
            <a:r>
              <a:rPr kumimoji="0" lang="de-DE"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rPr>
              <a:t>...</a:t>
            </a:r>
            <a:endParaRPr kumimoji="0" lang="en-US" altLang="de-DE" sz="1400" b="1" i="0" u="none" strike="noStrike" kern="1200" cap="none" spc="0" normalizeH="0" baseline="0" noProof="0">
              <a:ln>
                <a:noFill/>
              </a:ln>
              <a:solidFill>
                <a:srgbClr val="58595B"/>
              </a:solidFill>
              <a:effectLst/>
              <a:uLnTx/>
              <a:uFillTx/>
              <a:latin typeface="Calibri" panose="020F0502020204030204" pitchFamily="34" charset="0"/>
              <a:ea typeface="ヒラギノ角ゴ ProN W3"/>
              <a:cs typeface="ヒラギノ角ゴ ProN W3"/>
            </a:endParaRPr>
          </a:p>
        </p:txBody>
      </p:sp>
      <p:pic>
        <p:nvPicPr>
          <p:cNvPr id="76820" name="Picture 2" descr="C:\Users\mcoelho\Documents\Oracle\Templates\Icons\ic-Database-g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2" y="4557714"/>
            <a:ext cx="9350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Picture 1" descr="C:\Users\mcoelho\Documents\Oracle\Templates\Icons\ic-HospitalClinic-gr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188" y="3284539"/>
            <a:ext cx="23495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Picture 2" descr="C:\Users\mcoelho\Documents\Oracle\Templates\Icons\ic-Database-g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452" y="4557714"/>
            <a:ext cx="9350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Picture 2" descr="C:\Users\mcoelho\Documents\Oracle\Templates\Icons\ic-Database-g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5157789"/>
            <a:ext cx="9350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Picture 2" descr="C:\Users\mcoelho\Documents\Oracle\Templates\Icons\ic-Database-g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4" y="4921251"/>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25" name="Group 35"/>
          <p:cNvGrpSpPr>
            <a:grpSpLocks/>
          </p:cNvGrpSpPr>
          <p:nvPr/>
        </p:nvGrpSpPr>
        <p:grpSpPr bwMode="auto">
          <a:xfrm>
            <a:off x="5375276" y="2276475"/>
            <a:ext cx="1441450" cy="1081088"/>
            <a:chOff x="5374332" y="2276872"/>
            <a:chExt cx="1440160" cy="1080120"/>
          </a:xfrm>
        </p:grpSpPr>
        <p:sp>
          <p:nvSpPr>
            <p:cNvPr id="54" name="Rectangle 53"/>
            <p:cNvSpPr/>
            <p:nvPr/>
          </p:nvSpPr>
          <p:spPr bwMode="gray">
            <a:xfrm>
              <a:off x="5374332" y="2276872"/>
              <a:ext cx="1440160" cy="1080120"/>
            </a:xfrm>
            <a:prstGeom prst="rect">
              <a:avLst/>
            </a:prstGeom>
            <a:solidFill>
              <a:schemeClr val="accent1"/>
            </a:solidFill>
            <a:ln w="15875">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76827" name="Picture 2" descr="C:\Users\MCOELHO\Documents\Oracle\Templates\Icons\ic-ForecastingPlanning-wh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6380" y="2348880"/>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Picture 3" descr="C:\Users\MCOELHO\Documents\Oracle\Templates\Icons\ic-MagnifyingGlass-w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427090" y="2501543"/>
              <a:ext cx="677925" cy="6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4" name="Title 3"/>
          <p:cNvSpPr>
            <a:spLocks noGrp="1"/>
          </p:cNvSpPr>
          <p:nvPr>
            <p:ph type="title"/>
          </p:nvPr>
        </p:nvSpPr>
        <p:spPr>
          <a:xfrm>
            <a:off x="533400" y="406400"/>
            <a:ext cx="11125200" cy="1438424"/>
          </a:xfrm>
        </p:spPr>
        <p:txBody>
          <a:bodyPr/>
          <a:lstStyle/>
          <a:p>
            <a:r>
              <a:rPr lang="en-AU" dirty="0"/>
              <a:t>The PCEHR </a:t>
            </a:r>
            <a:br>
              <a:rPr lang="en-AU" dirty="0"/>
            </a:br>
            <a:r>
              <a:rPr lang="en-AU" dirty="0"/>
              <a:t>system</a:t>
            </a:r>
            <a:br>
              <a:rPr lang="en-AU" dirty="0"/>
            </a:br>
            <a:r>
              <a:rPr lang="en-AU" dirty="0"/>
              <a:t>in 2011</a:t>
            </a:r>
            <a:endParaRPr lang="en-US" dirty="0"/>
          </a:p>
        </p:txBody>
      </p:sp>
      <p:pic>
        <p:nvPicPr>
          <p:cNvPr id="6" name="Picture 5"/>
          <p:cNvPicPr>
            <a:picLocks noChangeAspect="1"/>
          </p:cNvPicPr>
          <p:nvPr/>
        </p:nvPicPr>
        <p:blipFill>
          <a:blip r:embed="rId3"/>
          <a:stretch>
            <a:fillRect/>
          </a:stretch>
        </p:blipFill>
        <p:spPr>
          <a:xfrm>
            <a:off x="2870347" y="182055"/>
            <a:ext cx="9063887" cy="6198866"/>
          </a:xfrm>
          <a:prstGeom prst="rect">
            <a:avLst/>
          </a:prstGeom>
        </p:spPr>
      </p:pic>
      <p:sp>
        <p:nvSpPr>
          <p:cNvPr id="5" name="Footer Placeholder 4">
            <a:extLst>
              <a:ext uri="{FF2B5EF4-FFF2-40B4-BE49-F238E27FC236}">
                <a16:creationId xmlns:a16="http://schemas.microsoft.com/office/drawing/2014/main" id="{C4A34B54-4698-43F5-8622-31EA4A30E37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
        <p:nvSpPr>
          <p:cNvPr id="2" name="TextBox 1">
            <a:extLst>
              <a:ext uri="{FF2B5EF4-FFF2-40B4-BE49-F238E27FC236}">
                <a16:creationId xmlns:a16="http://schemas.microsoft.com/office/drawing/2014/main" id="{4C8BEA85-926F-4620-9F85-17729615962E}"/>
              </a:ext>
            </a:extLst>
          </p:cNvPr>
          <p:cNvSpPr txBox="1"/>
          <p:nvPr/>
        </p:nvSpPr>
        <p:spPr>
          <a:xfrm>
            <a:off x="1952414" y="1625037"/>
            <a:ext cx="45719" cy="45719"/>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spTree>
    <p:extLst>
      <p:ext uri="{BB962C8B-B14F-4D97-AF65-F5344CB8AC3E}">
        <p14:creationId xmlns:p14="http://schemas.microsoft.com/office/powerpoint/2010/main" val="225363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2870347" y="182055"/>
            <a:ext cx="9063887" cy="6198866"/>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4" name="Title 3"/>
          <p:cNvSpPr>
            <a:spLocks noGrp="1"/>
          </p:cNvSpPr>
          <p:nvPr>
            <p:ph type="title"/>
          </p:nvPr>
        </p:nvSpPr>
        <p:spPr>
          <a:xfrm>
            <a:off x="533400" y="406400"/>
            <a:ext cx="11125200" cy="1438424"/>
          </a:xfrm>
        </p:spPr>
        <p:txBody>
          <a:bodyPr/>
          <a:lstStyle/>
          <a:p>
            <a:r>
              <a:rPr lang="en-AU" dirty="0"/>
              <a:t>The PCEHR </a:t>
            </a:r>
            <a:br>
              <a:rPr lang="en-AU" dirty="0"/>
            </a:br>
            <a:r>
              <a:rPr lang="en-AU" dirty="0"/>
              <a:t>system</a:t>
            </a:r>
            <a:br>
              <a:rPr lang="en-AU" dirty="0"/>
            </a:br>
            <a:r>
              <a:rPr lang="en-AU" dirty="0"/>
              <a:t>2019</a:t>
            </a:r>
            <a:endParaRPr lang="en-US" dirty="0"/>
          </a:p>
        </p:txBody>
      </p:sp>
      <p:sp>
        <p:nvSpPr>
          <p:cNvPr id="6" name="Rectangle 5"/>
          <p:cNvSpPr/>
          <p:nvPr/>
        </p:nvSpPr>
        <p:spPr>
          <a:xfrm>
            <a:off x="4457060" y="2334272"/>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CRMOD</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ectangle 6"/>
          <p:cNvSpPr/>
          <p:nvPr/>
        </p:nvSpPr>
        <p:spPr>
          <a:xfrm>
            <a:off x="5360713" y="2334272"/>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WC+</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Custom</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p:cNvSpPr/>
          <p:nvPr/>
        </p:nvSpPr>
        <p:spPr>
          <a:xfrm>
            <a:off x="6492959" y="2334272"/>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OAG</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ectangle 8"/>
          <p:cNvSpPr/>
          <p:nvPr/>
        </p:nvSpPr>
        <p:spPr>
          <a:xfrm>
            <a:off x="7406640" y="2334272"/>
            <a:ext cx="1008224" cy="504056"/>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Accenture</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9"/>
          <p:cNvSpPr/>
          <p:nvPr/>
        </p:nvSpPr>
        <p:spPr>
          <a:xfrm>
            <a:off x="8439403" y="2348880"/>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OBI</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0"/>
          <p:cNvSpPr/>
          <p:nvPr/>
        </p:nvSpPr>
        <p:spPr>
          <a:xfrm>
            <a:off x="6128252" y="3220481"/>
            <a:ext cx="2952328" cy="21602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ESB</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p:cNvSpPr/>
          <p:nvPr/>
        </p:nvSpPr>
        <p:spPr>
          <a:xfrm>
            <a:off x="4958681" y="3607903"/>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IDM</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p:cNvSpPr/>
          <p:nvPr/>
        </p:nvSpPr>
        <p:spPr>
          <a:xfrm>
            <a:off x="5927037" y="3607903"/>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HIM</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p:cNvSpPr/>
          <p:nvPr/>
        </p:nvSpPr>
        <p:spPr>
          <a:xfrm>
            <a:off x="6788497" y="3607903"/>
            <a:ext cx="792088" cy="504056"/>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Custom</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Rectangle 14"/>
          <p:cNvSpPr/>
          <p:nvPr/>
        </p:nvSpPr>
        <p:spPr>
          <a:xfrm>
            <a:off x="7622776" y="3607903"/>
            <a:ext cx="792088" cy="504056"/>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Custom ESB logic</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p:cNvSpPr/>
          <p:nvPr/>
        </p:nvSpPr>
        <p:spPr>
          <a:xfrm>
            <a:off x="8464359" y="3607903"/>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OBI</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ectangle 16"/>
          <p:cNvSpPr/>
          <p:nvPr/>
        </p:nvSpPr>
        <p:spPr>
          <a:xfrm>
            <a:off x="4707970" y="5246643"/>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HDR</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p:cNvSpPr/>
          <p:nvPr/>
        </p:nvSpPr>
        <p:spPr>
          <a:xfrm>
            <a:off x="2274503" y="2577477"/>
            <a:ext cx="792088" cy="504056"/>
          </a:xfrm>
          <a:prstGeom prst="rect">
            <a:avLst/>
          </a:prstGeom>
          <a:solidFill>
            <a:srgbClr val="00B0F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Medicare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IHI</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18"/>
          <p:cNvSpPr/>
          <p:nvPr/>
        </p:nvSpPr>
        <p:spPr>
          <a:xfrm>
            <a:off x="2274503" y="3148472"/>
            <a:ext cx="792088" cy="504056"/>
          </a:xfrm>
          <a:prstGeom prst="rect">
            <a:avLst/>
          </a:prstGeom>
          <a:solidFill>
            <a:srgbClr val="00B0F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Medicare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NASH</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Rectangle 19"/>
          <p:cNvSpPr/>
          <p:nvPr/>
        </p:nvSpPr>
        <p:spPr>
          <a:xfrm>
            <a:off x="2274503" y="3791475"/>
            <a:ext cx="792088" cy="504056"/>
          </a:xfrm>
          <a:prstGeom prst="rect">
            <a:avLst/>
          </a:prstGeom>
          <a:solidFill>
            <a:srgbClr val="00B0F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NEHTA NCT</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 name="Rectangle 21"/>
          <p:cNvSpPr/>
          <p:nvPr/>
        </p:nvSpPr>
        <p:spPr>
          <a:xfrm>
            <a:off x="2274503" y="5117836"/>
            <a:ext cx="792088" cy="504056"/>
          </a:xfrm>
          <a:prstGeom prst="rect">
            <a:avLst/>
          </a:prstGeom>
          <a:solidFill>
            <a:srgbClr val="00B0F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Medicare IHI</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22"/>
          <p:cNvSpPr/>
          <p:nvPr/>
        </p:nvSpPr>
        <p:spPr>
          <a:xfrm>
            <a:off x="2274503" y="5763272"/>
            <a:ext cx="792088" cy="50405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alibri"/>
                <a:ea typeface="+mn-ea"/>
                <a:cs typeface="+mn-cs"/>
              </a:rPr>
              <a:t>WC</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ectangle 24"/>
          <p:cNvSpPr/>
          <p:nvPr/>
        </p:nvSpPr>
        <p:spPr>
          <a:xfrm>
            <a:off x="2274503" y="4449273"/>
            <a:ext cx="792088" cy="504056"/>
          </a:xfrm>
          <a:prstGeom prst="rect">
            <a:avLst/>
          </a:prstGeom>
          <a:solidFill>
            <a:srgbClr val="00B0F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alibri"/>
                <a:ea typeface="+mn-ea"/>
                <a:cs typeface="+mn-cs"/>
              </a:rPr>
              <a:t>?</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F1563BC-101F-4748-9A5B-26ECA779D95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Tree>
    <p:extLst>
      <p:ext uri="{BB962C8B-B14F-4D97-AF65-F5344CB8AC3E}">
        <p14:creationId xmlns:p14="http://schemas.microsoft.com/office/powerpoint/2010/main" val="424640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4850" y="10543"/>
            <a:ext cx="11122303" cy="888768"/>
          </a:xfrm>
        </p:spPr>
        <p:txBody>
          <a:bodyPr/>
          <a:lstStyle/>
          <a:p>
            <a:r>
              <a:rPr lang="en-US" sz="3598" dirty="0">
                <a:solidFill>
                  <a:srgbClr val="58595B"/>
                </a:solidFill>
              </a:rPr>
              <a:t>Conclusion</a:t>
            </a:r>
          </a:p>
        </p:txBody>
      </p:sp>
      <p:sp>
        <p:nvSpPr>
          <p:cNvPr id="6" name="Content Placeholder 5"/>
          <p:cNvSpPr>
            <a:spLocks noGrp="1"/>
          </p:cNvSpPr>
          <p:nvPr>
            <p:ph idx="1"/>
          </p:nvPr>
        </p:nvSpPr>
        <p:spPr>
          <a:xfrm>
            <a:off x="533527" y="1246984"/>
            <a:ext cx="11123624" cy="4928038"/>
          </a:xfrm>
        </p:spPr>
        <p:txBody>
          <a:bodyPr/>
          <a:lstStyle/>
          <a:p>
            <a:pPr marL="0" indent="0">
              <a:lnSpc>
                <a:spcPct val="150000"/>
              </a:lnSpc>
              <a:buNone/>
            </a:pPr>
            <a:r>
              <a:rPr lang="en-US" altLang="de-DE" sz="2400" dirty="0"/>
              <a:t>“The problem with interoperability is not exclusively a technical one – but a cultural problem too”</a:t>
            </a:r>
          </a:p>
          <a:p>
            <a:pPr>
              <a:lnSpc>
                <a:spcPct val="150000"/>
              </a:lnSpc>
            </a:pPr>
            <a:r>
              <a:rPr lang="en-GB" sz="2399" b="1" i="1" dirty="0"/>
              <a:t>Culture</a:t>
            </a:r>
          </a:p>
          <a:p>
            <a:pPr lvl="1">
              <a:lnSpc>
                <a:spcPct val="150000"/>
              </a:lnSpc>
            </a:pPr>
            <a:r>
              <a:rPr lang="en-GB" sz="1999" b="1" i="1" dirty="0"/>
              <a:t>Strong government direction and intervention</a:t>
            </a:r>
          </a:p>
          <a:p>
            <a:pPr lvl="1">
              <a:lnSpc>
                <a:spcPct val="150000"/>
              </a:lnSpc>
            </a:pPr>
            <a:r>
              <a:rPr lang="en-GB" sz="1999" b="1" i="1" dirty="0"/>
              <a:t>Patient involvement</a:t>
            </a:r>
          </a:p>
          <a:p>
            <a:pPr>
              <a:lnSpc>
                <a:spcPct val="150000"/>
              </a:lnSpc>
            </a:pPr>
            <a:r>
              <a:rPr lang="en-GB" sz="2399" b="1" i="1" dirty="0"/>
              <a:t>Mature technology blueprint</a:t>
            </a:r>
          </a:p>
          <a:p>
            <a:pPr lvl="1">
              <a:lnSpc>
                <a:spcPct val="150000"/>
              </a:lnSpc>
            </a:pPr>
            <a:r>
              <a:rPr lang="en-GB" sz="1999" b="1" i="1" dirty="0"/>
              <a:t>Open standards </a:t>
            </a:r>
          </a:p>
          <a:p>
            <a:pPr lvl="1">
              <a:lnSpc>
                <a:spcPct val="150000"/>
              </a:lnSpc>
            </a:pPr>
            <a:r>
              <a:rPr lang="en-GB" sz="1999" b="1" i="1" dirty="0"/>
              <a:t>APIs</a:t>
            </a:r>
          </a:p>
          <a:p>
            <a:pPr marL="0" indent="0">
              <a:lnSpc>
                <a:spcPct val="150000"/>
              </a:lnSpc>
              <a:buNone/>
            </a:pPr>
            <a:endParaRPr lang="en-GB" sz="2399"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6B25DC08-9704-42F3-A49B-5295A3D8544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Tree>
    <p:extLst>
      <p:ext uri="{BB962C8B-B14F-4D97-AF65-F5344CB8AC3E}">
        <p14:creationId xmlns:p14="http://schemas.microsoft.com/office/powerpoint/2010/main" val="287263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de-DE" dirty="0"/>
              <a:t>Use Case 2: Internet of Things Integration Health</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FEE8F7-0646-4AB9-8607-43A42E91BB79}"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4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6185140" y="6573328"/>
            <a:ext cx="232913" cy="155276"/>
          </a:xfrm>
          <a:prstGeom prst="rect">
            <a:avLst/>
          </a:prstGeom>
          <a:solidFill>
            <a:schemeClr val="accent2">
              <a:lumMod val="40000"/>
              <a:lumOff val="60000"/>
            </a:schemeClr>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B">
                    <a:lumMod val="75000"/>
                  </a:srgbClr>
                </a:solidFill>
                <a:effectLst/>
                <a:uLnTx/>
                <a:uFillTx/>
                <a:latin typeface="Calibri"/>
                <a:ea typeface="+mn-ea"/>
                <a:cs typeface="+mn-cs"/>
              </a:rPr>
              <a:t>2018</a:t>
            </a:r>
          </a:p>
        </p:txBody>
      </p:sp>
      <p:sp>
        <p:nvSpPr>
          <p:cNvPr id="4" name="Footer Placeholder 3">
            <a:extLst>
              <a:ext uri="{FF2B5EF4-FFF2-40B4-BE49-F238E27FC236}">
                <a16:creationId xmlns:a16="http://schemas.microsoft.com/office/drawing/2014/main" id="{694B927E-8997-458C-8FF4-92156F6B40C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
        <p:nvSpPr>
          <p:cNvPr id="5" name="Slide Number Placeholder 4">
            <a:extLst>
              <a:ext uri="{FF2B5EF4-FFF2-40B4-BE49-F238E27FC236}">
                <a16:creationId xmlns:a16="http://schemas.microsoft.com/office/drawing/2014/main" id="{578B4362-914E-4337-934C-E609428AC3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6C2F4-8B61-4CA0-89E8-29500CF5BC28}" type="slidenum">
              <a:rPr kumimoji="0" lang="en-GB"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50" b="0" i="0" u="none" strike="noStrike" kern="1200" cap="none" spc="0" normalizeH="0" baseline="0" noProof="0">
              <a:ln>
                <a:noFill/>
              </a:ln>
              <a:solidFill>
                <a:srgbClr val="58595B"/>
              </a:solidFill>
              <a:effectLst/>
              <a:uLnTx/>
              <a:uFillTx/>
              <a:latin typeface="Calibri"/>
              <a:ea typeface="+mn-ea"/>
              <a:cs typeface="+mn-cs"/>
            </a:endParaRPr>
          </a:p>
        </p:txBody>
      </p:sp>
    </p:spTree>
    <p:extLst>
      <p:ext uri="{BB962C8B-B14F-4D97-AF65-F5344CB8AC3E}">
        <p14:creationId xmlns:p14="http://schemas.microsoft.com/office/powerpoint/2010/main" val="319645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de-DE" dirty="0"/>
              <a:t>Use Case 1: Connected Health</a:t>
            </a:r>
          </a:p>
        </p:txBody>
      </p:sp>
      <p:sp>
        <p:nvSpPr>
          <p:cNvPr id="64515" name="Text Placeholder 2"/>
          <p:cNvSpPr>
            <a:spLocks noGrp="1"/>
          </p:cNvSpPr>
          <p:nvPr>
            <p:ph type="body" idx="1"/>
          </p:nvPr>
        </p:nvSpPr>
        <p:spPr/>
        <p:txBody>
          <a:bodyPr/>
          <a:lstStyle/>
          <a:p>
            <a:pPr eaLnBrk="1" hangingPunct="1">
              <a:spcBef>
                <a:spcPct val="0"/>
              </a:spcBef>
            </a:pPr>
            <a:r>
              <a:rPr lang="en-US" altLang="de-DE" dirty="0"/>
              <a:t>“The problem with interoperability is not exclusively a technical one – but a cultural problem too”</a:t>
            </a:r>
          </a:p>
        </p:txBody>
      </p:sp>
      <p:sp>
        <p:nvSpPr>
          <p:cNvPr id="6" name="Footer Placeholder 5"/>
          <p:cNvSpPr>
            <a:spLocks noGrp="1"/>
          </p:cNvSpPr>
          <p:nvPr>
            <p:ph type="ftr" sz="quarter" idx="11"/>
          </p:nvPr>
        </p:nvSpPr>
        <p:spPr>
          <a:xfrm>
            <a:off x="8623956" y="6556248"/>
            <a:ext cx="2703199" cy="1828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58595B"/>
                </a:solidFill>
                <a:effectLst/>
                <a:uLnTx/>
                <a:uFillTx/>
                <a:latin typeface="Calibri"/>
                <a:ea typeface="+mn-ea"/>
                <a:cs typeface="+mn-cs"/>
              </a:rPr>
              <a:t>Commercial in Confidence</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FEE8F7-0646-4AB9-8607-43A42E91BB79}"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2523067" y="1879600"/>
            <a:ext cx="7704666" cy="2319867"/>
          </a:xfrm>
          <a:prstGeom prst="rect">
            <a:avLst/>
          </a:prstGeom>
          <a:solidFill>
            <a:schemeClr val="bg1"/>
          </a:solidFill>
          <a:ln w="158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3" name="Straight Connector 2"/>
          <p:cNvCxnSpPr>
            <a:stCxn id="99" idx="1"/>
            <a:endCxn id="61" idx="3"/>
          </p:cNvCxnSpPr>
          <p:nvPr/>
        </p:nvCxnSpPr>
        <p:spPr>
          <a:xfrm flipV="1">
            <a:off x="9901769" y="2076548"/>
            <a:ext cx="382954" cy="2632480"/>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70" idx="1"/>
            <a:endCxn id="98" idx="3"/>
          </p:cNvCxnSpPr>
          <p:nvPr/>
        </p:nvCxnSpPr>
        <p:spPr>
          <a:xfrm flipH="1" flipV="1">
            <a:off x="8212068" y="2388749"/>
            <a:ext cx="2293453" cy="2923926"/>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57" idx="2"/>
            <a:endCxn id="97" idx="4"/>
          </p:cNvCxnSpPr>
          <p:nvPr/>
        </p:nvCxnSpPr>
        <p:spPr>
          <a:xfrm flipH="1">
            <a:off x="3664030" y="3569120"/>
            <a:ext cx="5983914" cy="1947089"/>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02" idx="2"/>
            <a:endCxn id="46" idx="5"/>
          </p:cNvCxnSpPr>
          <p:nvPr/>
        </p:nvCxnSpPr>
        <p:spPr>
          <a:xfrm flipH="1">
            <a:off x="907934" y="2076548"/>
            <a:ext cx="2225292" cy="806447"/>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 idx="2"/>
            <a:endCxn id="39" idx="0"/>
          </p:cNvCxnSpPr>
          <p:nvPr/>
        </p:nvCxnSpPr>
        <p:spPr>
          <a:xfrm flipH="1">
            <a:off x="1669974" y="2076548"/>
            <a:ext cx="1463252" cy="3195523"/>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8" idx="3"/>
            <a:endCxn id="29" idx="0"/>
          </p:cNvCxnSpPr>
          <p:nvPr/>
        </p:nvCxnSpPr>
        <p:spPr>
          <a:xfrm flipH="1">
            <a:off x="5442282" y="2388749"/>
            <a:ext cx="2769786" cy="2975111"/>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97" idx="1"/>
            <a:endCxn id="102" idx="3"/>
          </p:cNvCxnSpPr>
          <p:nvPr/>
        </p:nvCxnSpPr>
        <p:spPr>
          <a:xfrm flipV="1">
            <a:off x="3043624" y="2496287"/>
            <a:ext cx="716078" cy="2604249"/>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97" idx="4"/>
            <a:endCxn id="101" idx="2"/>
          </p:cNvCxnSpPr>
          <p:nvPr/>
        </p:nvCxnSpPr>
        <p:spPr>
          <a:xfrm>
            <a:off x="3664030" y="5516209"/>
            <a:ext cx="2259706" cy="77973"/>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02" idx="4"/>
            <a:endCxn id="99" idx="2"/>
          </p:cNvCxnSpPr>
          <p:nvPr/>
        </p:nvCxnSpPr>
        <p:spPr>
          <a:xfrm>
            <a:off x="4386178" y="2076548"/>
            <a:ext cx="5038904" cy="2951861"/>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1" idx="4"/>
            <a:endCxn id="99" idx="2"/>
          </p:cNvCxnSpPr>
          <p:nvPr/>
        </p:nvCxnSpPr>
        <p:spPr>
          <a:xfrm flipV="1">
            <a:off x="7176688" y="5028409"/>
            <a:ext cx="2248394" cy="565773"/>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1" idx="4"/>
            <a:endCxn id="96" idx="2"/>
          </p:cNvCxnSpPr>
          <p:nvPr/>
        </p:nvCxnSpPr>
        <p:spPr>
          <a:xfrm flipV="1">
            <a:off x="7176688" y="2496288"/>
            <a:ext cx="1730681" cy="3097894"/>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 idx="4"/>
            <a:endCxn id="96" idx="2"/>
          </p:cNvCxnSpPr>
          <p:nvPr/>
        </p:nvCxnSpPr>
        <p:spPr>
          <a:xfrm>
            <a:off x="4386178" y="2076548"/>
            <a:ext cx="4521191" cy="419740"/>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 idx="4"/>
            <a:endCxn id="98" idx="2"/>
          </p:cNvCxnSpPr>
          <p:nvPr/>
        </p:nvCxnSpPr>
        <p:spPr>
          <a:xfrm flipV="1">
            <a:off x="4386178" y="1969010"/>
            <a:ext cx="3199414" cy="107538"/>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9" idx="7"/>
            <a:endCxn id="90" idx="1"/>
          </p:cNvCxnSpPr>
          <p:nvPr/>
        </p:nvCxnSpPr>
        <p:spPr>
          <a:xfrm flipV="1">
            <a:off x="1907276" y="2700096"/>
            <a:ext cx="3913950" cy="2670269"/>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3" idx="4"/>
            <a:endCxn id="100" idx="2"/>
          </p:cNvCxnSpPr>
          <p:nvPr/>
        </p:nvCxnSpPr>
        <p:spPr>
          <a:xfrm>
            <a:off x="1368731" y="3877816"/>
            <a:ext cx="2210830" cy="549554"/>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8" idx="3"/>
            <a:endCxn id="95" idx="1"/>
          </p:cNvCxnSpPr>
          <p:nvPr/>
        </p:nvCxnSpPr>
        <p:spPr>
          <a:xfrm>
            <a:off x="1567456" y="2095598"/>
            <a:ext cx="2453331" cy="887065"/>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Freeform 117"/>
          <p:cNvSpPr>
            <a:spLocks noChangeAspect="1"/>
          </p:cNvSpPr>
          <p:nvPr/>
        </p:nvSpPr>
        <p:spPr bwMode="auto">
          <a:xfrm>
            <a:off x="2464011" y="3822825"/>
            <a:ext cx="382201" cy="382201"/>
          </a:xfrm>
          <a:custGeom>
            <a:avLst/>
            <a:gdLst>
              <a:gd name="T0" fmla="*/ 99 w 99"/>
              <a:gd name="T1" fmla="*/ 50 h 99"/>
              <a:gd name="T2" fmla="*/ 99 w 99"/>
              <a:gd name="T3" fmla="*/ 50 h 99"/>
              <a:gd name="T4" fmla="*/ 0 w 99"/>
              <a:gd name="T5" fmla="*/ 0 h 99"/>
              <a:gd name="T6" fmla="*/ 0 w 99"/>
              <a:gd name="T7" fmla="*/ 99 h 99"/>
              <a:gd name="T8" fmla="*/ 99 w 99"/>
              <a:gd name="T9" fmla="*/ 50 h 99"/>
              <a:gd name="T10" fmla="*/ 99 w 99"/>
              <a:gd name="T11" fmla="*/ 50 h 99"/>
              <a:gd name="T12" fmla="*/ 99 w 99"/>
              <a:gd name="T13" fmla="*/ 5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99" y="50"/>
                </a:moveTo>
                <a:lnTo>
                  <a:pt x="99" y="50"/>
                </a:lnTo>
                <a:lnTo>
                  <a:pt x="0" y="0"/>
                </a:lnTo>
                <a:lnTo>
                  <a:pt x="0" y="99"/>
                </a:lnTo>
                <a:lnTo>
                  <a:pt x="99" y="50"/>
                </a:lnTo>
                <a:lnTo>
                  <a:pt x="99" y="50"/>
                </a:lnTo>
                <a:lnTo>
                  <a:pt x="99" y="50"/>
                </a:lnTo>
                <a:close/>
              </a:path>
            </a:pathLst>
          </a:custGeom>
          <a:solidFill>
            <a:schemeClr val="bg2"/>
          </a:solidFill>
          <a:ln>
            <a:noFill/>
          </a:ln>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0" name="Freeform 16"/>
          <p:cNvSpPr>
            <a:spLocks noChangeAspect="1"/>
          </p:cNvSpPr>
          <p:nvPr/>
        </p:nvSpPr>
        <p:spPr bwMode="auto">
          <a:xfrm>
            <a:off x="3737007" y="3290181"/>
            <a:ext cx="382899"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1" name="Freeform 9"/>
          <p:cNvSpPr>
            <a:spLocks noChangeAspect="1"/>
          </p:cNvSpPr>
          <p:nvPr/>
        </p:nvSpPr>
        <p:spPr bwMode="auto">
          <a:xfrm>
            <a:off x="2239832" y="2920164"/>
            <a:ext cx="897279" cy="792491"/>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operational</a:t>
            </a:r>
          </a:p>
        </p:txBody>
      </p:sp>
      <p:sp>
        <p:nvSpPr>
          <p:cNvPr id="22" name="Freeform 13"/>
          <p:cNvSpPr>
            <a:spLocks noChangeAspect="1"/>
          </p:cNvSpPr>
          <p:nvPr/>
        </p:nvSpPr>
        <p:spPr bwMode="auto">
          <a:xfrm>
            <a:off x="3329218" y="3647919"/>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23" name="Oval 20"/>
          <p:cNvSpPr>
            <a:spLocks noChangeAspect="1" noChangeArrowheads="1"/>
          </p:cNvSpPr>
          <p:nvPr/>
        </p:nvSpPr>
        <p:spPr bwMode="auto">
          <a:xfrm>
            <a:off x="5219428" y="4962730"/>
            <a:ext cx="166941" cy="169325"/>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4" name="Oval 22"/>
          <p:cNvSpPr>
            <a:spLocks noChangeAspect="1" noChangeArrowheads="1"/>
          </p:cNvSpPr>
          <p:nvPr/>
        </p:nvSpPr>
        <p:spPr bwMode="auto">
          <a:xfrm>
            <a:off x="4377932" y="3668082"/>
            <a:ext cx="310819"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5" name="Oval 23"/>
          <p:cNvSpPr>
            <a:spLocks noChangeAspect="1" noChangeArrowheads="1"/>
          </p:cNvSpPr>
          <p:nvPr/>
        </p:nvSpPr>
        <p:spPr bwMode="auto">
          <a:xfrm>
            <a:off x="5612065" y="3016186"/>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6" name="Freeform 13"/>
          <p:cNvSpPr>
            <a:spLocks noChangeAspect="1"/>
          </p:cNvSpPr>
          <p:nvPr/>
        </p:nvSpPr>
        <p:spPr bwMode="auto">
          <a:xfrm>
            <a:off x="5143131" y="2626478"/>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27" name="Freeform 17"/>
          <p:cNvSpPr>
            <a:spLocks noChangeAspect="1"/>
          </p:cNvSpPr>
          <p:nvPr/>
        </p:nvSpPr>
        <p:spPr bwMode="auto">
          <a:xfrm>
            <a:off x="1740859" y="3246990"/>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8" name="Freeform 10"/>
          <p:cNvSpPr>
            <a:spLocks noChangeAspect="1"/>
          </p:cNvSpPr>
          <p:nvPr/>
        </p:nvSpPr>
        <p:spPr bwMode="auto">
          <a:xfrm>
            <a:off x="1712517" y="4728317"/>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29" name="Freeform 28"/>
          <p:cNvSpPr>
            <a:spLocks noChangeAspect="1"/>
          </p:cNvSpPr>
          <p:nvPr/>
        </p:nvSpPr>
        <p:spPr bwMode="auto">
          <a:xfrm>
            <a:off x="4955776" y="5363860"/>
            <a:ext cx="486506" cy="509024"/>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0" name="Freeform 18"/>
          <p:cNvSpPr>
            <a:spLocks noChangeAspect="1"/>
          </p:cNvSpPr>
          <p:nvPr/>
        </p:nvSpPr>
        <p:spPr bwMode="auto">
          <a:xfrm>
            <a:off x="731970" y="4382280"/>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1" name="Oval 21"/>
          <p:cNvSpPr>
            <a:spLocks noChangeAspect="1" noChangeArrowheads="1"/>
          </p:cNvSpPr>
          <p:nvPr/>
        </p:nvSpPr>
        <p:spPr bwMode="auto">
          <a:xfrm>
            <a:off x="908377" y="5044029"/>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2" name="Freeform 15"/>
          <p:cNvSpPr>
            <a:spLocks noChangeAspect="1"/>
          </p:cNvSpPr>
          <p:nvPr/>
        </p:nvSpPr>
        <p:spPr bwMode="auto">
          <a:xfrm>
            <a:off x="2643201" y="4246868"/>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3" name="Freeform 15"/>
          <p:cNvSpPr>
            <a:spLocks noChangeAspect="1"/>
          </p:cNvSpPr>
          <p:nvPr/>
        </p:nvSpPr>
        <p:spPr bwMode="auto">
          <a:xfrm>
            <a:off x="1287283" y="4577711"/>
            <a:ext cx="185464" cy="194047"/>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4" name="Freeform 9"/>
          <p:cNvSpPr>
            <a:spLocks noChangeAspect="1"/>
          </p:cNvSpPr>
          <p:nvPr/>
        </p:nvSpPr>
        <p:spPr bwMode="auto">
          <a:xfrm>
            <a:off x="4401848" y="4371961"/>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5" name="Freeform 10"/>
          <p:cNvSpPr>
            <a:spLocks noChangeAspect="1"/>
          </p:cNvSpPr>
          <p:nvPr/>
        </p:nvSpPr>
        <p:spPr bwMode="auto">
          <a:xfrm>
            <a:off x="5018841" y="4264624"/>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6" name="Freeform 15"/>
          <p:cNvSpPr>
            <a:spLocks noChangeAspect="1"/>
          </p:cNvSpPr>
          <p:nvPr/>
        </p:nvSpPr>
        <p:spPr bwMode="auto">
          <a:xfrm>
            <a:off x="4013086" y="3894507"/>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7" name="Freeform 17"/>
          <p:cNvSpPr>
            <a:spLocks noChangeAspect="1"/>
          </p:cNvSpPr>
          <p:nvPr/>
        </p:nvSpPr>
        <p:spPr bwMode="auto">
          <a:xfrm>
            <a:off x="4846269" y="3532842"/>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8" name="Freeform 18"/>
          <p:cNvSpPr>
            <a:spLocks noChangeAspect="1"/>
          </p:cNvSpPr>
          <p:nvPr/>
        </p:nvSpPr>
        <p:spPr bwMode="auto">
          <a:xfrm>
            <a:off x="3137448" y="3911513"/>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9" name="Oval 19"/>
          <p:cNvSpPr>
            <a:spLocks noChangeAspect="1" noChangeArrowheads="1"/>
          </p:cNvSpPr>
          <p:nvPr/>
        </p:nvSpPr>
        <p:spPr bwMode="auto">
          <a:xfrm>
            <a:off x="1334377" y="5272071"/>
            <a:ext cx="671193" cy="671192"/>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Post acute</a:t>
            </a:r>
          </a:p>
        </p:txBody>
      </p:sp>
      <p:sp>
        <p:nvSpPr>
          <p:cNvPr id="40" name="Freeform 89"/>
          <p:cNvSpPr>
            <a:spLocks noChangeAspect="1"/>
          </p:cNvSpPr>
          <p:nvPr/>
        </p:nvSpPr>
        <p:spPr bwMode="auto">
          <a:xfrm>
            <a:off x="7466794" y="3889848"/>
            <a:ext cx="142410" cy="164491"/>
          </a:xfrm>
          <a:custGeom>
            <a:avLst/>
            <a:gdLst>
              <a:gd name="T0" fmla="*/ 0 w 961"/>
              <a:gd name="T1" fmla="*/ 0 h 1110"/>
              <a:gd name="T2" fmla="*/ 961 w 961"/>
              <a:gd name="T3" fmla="*/ 555 h 1110"/>
              <a:gd name="T4" fmla="*/ 0 w 961"/>
              <a:gd name="T5" fmla="*/ 1110 h 1110"/>
              <a:gd name="T6" fmla="*/ 0 w 961"/>
              <a:gd name="T7" fmla="*/ 0 h 1110"/>
            </a:gdLst>
            <a:ahLst/>
            <a:cxnLst>
              <a:cxn ang="0">
                <a:pos x="T0" y="T1"/>
              </a:cxn>
              <a:cxn ang="0">
                <a:pos x="T2" y="T3"/>
              </a:cxn>
              <a:cxn ang="0">
                <a:pos x="T4" y="T5"/>
              </a:cxn>
              <a:cxn ang="0">
                <a:pos x="T6" y="T7"/>
              </a:cxn>
            </a:cxnLst>
            <a:rect l="0" t="0" r="r" b="b"/>
            <a:pathLst>
              <a:path w="961" h="1110">
                <a:moveTo>
                  <a:pt x="0" y="0"/>
                </a:moveTo>
                <a:lnTo>
                  <a:pt x="961" y="555"/>
                </a:lnTo>
                <a:lnTo>
                  <a:pt x="0" y="1110"/>
                </a:lnTo>
                <a:lnTo>
                  <a:pt x="0"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1" name="Freeform 17"/>
          <p:cNvSpPr>
            <a:spLocks noChangeAspect="1"/>
          </p:cNvSpPr>
          <p:nvPr/>
        </p:nvSpPr>
        <p:spPr bwMode="auto">
          <a:xfrm>
            <a:off x="4652974" y="4463868"/>
            <a:ext cx="327135" cy="307890"/>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2" name="Freeform 17"/>
          <p:cNvSpPr>
            <a:spLocks noChangeAspect="1"/>
          </p:cNvSpPr>
          <p:nvPr/>
        </p:nvSpPr>
        <p:spPr bwMode="auto">
          <a:xfrm>
            <a:off x="2173810" y="4420155"/>
            <a:ext cx="214347" cy="201739"/>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3" name="Freeform 10"/>
          <p:cNvSpPr>
            <a:spLocks noChangeAspect="1"/>
          </p:cNvSpPr>
          <p:nvPr/>
        </p:nvSpPr>
        <p:spPr bwMode="auto">
          <a:xfrm>
            <a:off x="3968250" y="5722285"/>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44" name="Oval 21"/>
          <p:cNvSpPr>
            <a:spLocks noChangeAspect="1" noChangeArrowheads="1"/>
          </p:cNvSpPr>
          <p:nvPr/>
        </p:nvSpPr>
        <p:spPr bwMode="auto">
          <a:xfrm>
            <a:off x="3500091" y="2717456"/>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5" name="Freeform 9"/>
          <p:cNvSpPr>
            <a:spLocks noChangeAspect="1"/>
          </p:cNvSpPr>
          <p:nvPr/>
        </p:nvSpPr>
        <p:spPr bwMode="auto">
          <a:xfrm>
            <a:off x="4824602" y="1625023"/>
            <a:ext cx="968822" cy="855679"/>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Patient engagement</a:t>
            </a:r>
          </a:p>
        </p:txBody>
      </p:sp>
      <p:sp>
        <p:nvSpPr>
          <p:cNvPr id="46" name="Freeform 12"/>
          <p:cNvSpPr>
            <a:spLocks noChangeAspect="1"/>
          </p:cNvSpPr>
          <p:nvPr/>
        </p:nvSpPr>
        <p:spPr bwMode="auto">
          <a:xfrm>
            <a:off x="470982" y="2689296"/>
            <a:ext cx="436952" cy="373885"/>
          </a:xfrm>
          <a:custGeom>
            <a:avLst/>
            <a:gdLst>
              <a:gd name="T0" fmla="*/ 78 w 97"/>
              <a:gd name="T1" fmla="*/ 0 h 83"/>
              <a:gd name="T2" fmla="*/ 19 w 97"/>
              <a:gd name="T3" fmla="*/ 0 h 83"/>
              <a:gd name="T4" fmla="*/ 0 w 97"/>
              <a:gd name="T5" fmla="*/ 43 h 83"/>
              <a:gd name="T6" fmla="*/ 19 w 97"/>
              <a:gd name="T7" fmla="*/ 83 h 83"/>
              <a:gd name="T8" fmla="*/ 78 w 97"/>
              <a:gd name="T9" fmla="*/ 83 h 83"/>
              <a:gd name="T10" fmla="*/ 97 w 97"/>
              <a:gd name="T11" fmla="*/ 43 h 83"/>
              <a:gd name="T12" fmla="*/ 78 w 97"/>
              <a:gd name="T13" fmla="*/ 0 h 83"/>
              <a:gd name="T14" fmla="*/ 78 w 97"/>
              <a:gd name="T15" fmla="*/ 0 h 83"/>
              <a:gd name="T16" fmla="*/ 78 w 9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3">
                <a:moveTo>
                  <a:pt x="78" y="0"/>
                </a:moveTo>
                <a:lnTo>
                  <a:pt x="19" y="0"/>
                </a:lnTo>
                <a:lnTo>
                  <a:pt x="0" y="43"/>
                </a:lnTo>
                <a:lnTo>
                  <a:pt x="19" y="83"/>
                </a:lnTo>
                <a:lnTo>
                  <a:pt x="78" y="83"/>
                </a:lnTo>
                <a:lnTo>
                  <a:pt x="97" y="43"/>
                </a:lnTo>
                <a:lnTo>
                  <a:pt x="78" y="0"/>
                </a:lnTo>
                <a:lnTo>
                  <a:pt x="78" y="0"/>
                </a:lnTo>
                <a:lnTo>
                  <a:pt x="7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47" name="Oval 20"/>
          <p:cNvSpPr>
            <a:spLocks noChangeAspect="1" noChangeArrowheads="1"/>
          </p:cNvSpPr>
          <p:nvPr/>
        </p:nvSpPr>
        <p:spPr bwMode="auto">
          <a:xfrm>
            <a:off x="362938" y="4829586"/>
            <a:ext cx="315324"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8" name="Oval 23"/>
          <p:cNvSpPr>
            <a:spLocks noChangeAspect="1" noChangeArrowheads="1"/>
          </p:cNvSpPr>
          <p:nvPr/>
        </p:nvSpPr>
        <p:spPr bwMode="auto">
          <a:xfrm>
            <a:off x="4451957" y="2379214"/>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9" name="Freeform 10"/>
          <p:cNvSpPr>
            <a:spLocks noChangeAspect="1"/>
          </p:cNvSpPr>
          <p:nvPr/>
        </p:nvSpPr>
        <p:spPr bwMode="auto">
          <a:xfrm>
            <a:off x="1150745" y="2750644"/>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0" name="Freeform 16"/>
          <p:cNvSpPr>
            <a:spLocks noChangeAspect="1"/>
          </p:cNvSpPr>
          <p:nvPr/>
        </p:nvSpPr>
        <p:spPr bwMode="auto">
          <a:xfrm>
            <a:off x="2532569" y="2341255"/>
            <a:ext cx="382897"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1" name="Oval 21"/>
          <p:cNvSpPr>
            <a:spLocks noChangeAspect="1" noChangeArrowheads="1"/>
          </p:cNvSpPr>
          <p:nvPr/>
        </p:nvSpPr>
        <p:spPr bwMode="auto">
          <a:xfrm>
            <a:off x="2259073" y="1779608"/>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2" name="Oval 23"/>
          <p:cNvSpPr>
            <a:spLocks noChangeAspect="1" noChangeArrowheads="1"/>
          </p:cNvSpPr>
          <p:nvPr/>
        </p:nvSpPr>
        <p:spPr bwMode="auto">
          <a:xfrm>
            <a:off x="8077458" y="4558137"/>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3" name="Freeform 9"/>
          <p:cNvSpPr>
            <a:spLocks noChangeAspect="1"/>
          </p:cNvSpPr>
          <p:nvPr/>
        </p:nvSpPr>
        <p:spPr bwMode="auto">
          <a:xfrm>
            <a:off x="836169" y="3261583"/>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4" name="Freeform 16"/>
          <p:cNvSpPr>
            <a:spLocks noChangeAspect="1"/>
          </p:cNvSpPr>
          <p:nvPr/>
        </p:nvSpPr>
        <p:spPr bwMode="auto">
          <a:xfrm>
            <a:off x="1593178" y="3035740"/>
            <a:ext cx="191449" cy="186942"/>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5" name="Freeform 16"/>
          <p:cNvSpPr>
            <a:spLocks noChangeAspect="1"/>
          </p:cNvSpPr>
          <p:nvPr/>
        </p:nvSpPr>
        <p:spPr bwMode="auto">
          <a:xfrm>
            <a:off x="10477774" y="2240302"/>
            <a:ext cx="382899"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6" name="Freeform 9"/>
          <p:cNvSpPr>
            <a:spLocks noChangeAspect="1"/>
          </p:cNvSpPr>
          <p:nvPr/>
        </p:nvSpPr>
        <p:spPr bwMode="auto">
          <a:xfrm>
            <a:off x="10605977" y="3124529"/>
            <a:ext cx="772314" cy="68212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Medical devices</a:t>
            </a:r>
          </a:p>
        </p:txBody>
      </p:sp>
      <p:sp>
        <p:nvSpPr>
          <p:cNvPr id="57" name="Freeform 13"/>
          <p:cNvSpPr>
            <a:spLocks noChangeAspect="1"/>
          </p:cNvSpPr>
          <p:nvPr/>
        </p:nvSpPr>
        <p:spPr bwMode="auto">
          <a:xfrm>
            <a:off x="9647944" y="3379924"/>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58" name="Oval 20"/>
          <p:cNvSpPr>
            <a:spLocks noChangeAspect="1" noChangeArrowheads="1"/>
          </p:cNvSpPr>
          <p:nvPr/>
        </p:nvSpPr>
        <p:spPr bwMode="auto">
          <a:xfrm>
            <a:off x="9573840" y="3051702"/>
            <a:ext cx="166941" cy="169325"/>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9" name="Oval 22"/>
          <p:cNvSpPr>
            <a:spLocks noChangeAspect="1" noChangeArrowheads="1"/>
          </p:cNvSpPr>
          <p:nvPr/>
        </p:nvSpPr>
        <p:spPr bwMode="auto">
          <a:xfrm>
            <a:off x="10261169" y="3549098"/>
            <a:ext cx="310819"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0" name="Oval 23"/>
          <p:cNvSpPr>
            <a:spLocks noChangeAspect="1" noChangeArrowheads="1"/>
          </p:cNvSpPr>
          <p:nvPr/>
        </p:nvSpPr>
        <p:spPr bwMode="auto">
          <a:xfrm>
            <a:off x="9892817" y="2786002"/>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1" name="Freeform 13"/>
          <p:cNvSpPr>
            <a:spLocks noChangeAspect="1"/>
          </p:cNvSpPr>
          <p:nvPr/>
        </p:nvSpPr>
        <p:spPr bwMode="auto">
          <a:xfrm>
            <a:off x="10212648" y="1693651"/>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62" name="Freeform 17"/>
          <p:cNvSpPr>
            <a:spLocks noChangeAspect="1"/>
          </p:cNvSpPr>
          <p:nvPr/>
        </p:nvSpPr>
        <p:spPr bwMode="auto">
          <a:xfrm>
            <a:off x="8725678" y="3005349"/>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3" name="Freeform 10"/>
          <p:cNvSpPr>
            <a:spLocks noChangeAspect="1"/>
          </p:cNvSpPr>
          <p:nvPr/>
        </p:nvSpPr>
        <p:spPr bwMode="auto">
          <a:xfrm>
            <a:off x="7795889" y="5137077"/>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64" name="Freeform 15"/>
          <p:cNvSpPr>
            <a:spLocks noChangeAspect="1"/>
          </p:cNvSpPr>
          <p:nvPr/>
        </p:nvSpPr>
        <p:spPr bwMode="auto">
          <a:xfrm>
            <a:off x="6655955" y="3972094"/>
            <a:ext cx="486506" cy="509024"/>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5" name="Freeform 18"/>
          <p:cNvSpPr>
            <a:spLocks noChangeAspect="1"/>
          </p:cNvSpPr>
          <p:nvPr/>
        </p:nvSpPr>
        <p:spPr bwMode="auto">
          <a:xfrm>
            <a:off x="5515104" y="3795682"/>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6" name="Oval 21"/>
          <p:cNvSpPr>
            <a:spLocks noChangeAspect="1" noChangeArrowheads="1"/>
          </p:cNvSpPr>
          <p:nvPr/>
        </p:nvSpPr>
        <p:spPr bwMode="auto">
          <a:xfrm>
            <a:off x="6030665" y="4100324"/>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7" name="Freeform 15"/>
          <p:cNvSpPr>
            <a:spLocks noChangeAspect="1"/>
          </p:cNvSpPr>
          <p:nvPr/>
        </p:nvSpPr>
        <p:spPr bwMode="auto">
          <a:xfrm>
            <a:off x="9453878" y="4167234"/>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8" name="Freeform 15"/>
          <p:cNvSpPr>
            <a:spLocks noChangeAspect="1"/>
          </p:cNvSpPr>
          <p:nvPr/>
        </p:nvSpPr>
        <p:spPr bwMode="auto">
          <a:xfrm>
            <a:off x="7675732" y="4281410"/>
            <a:ext cx="185464" cy="194047"/>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9" name="Freeform 9"/>
          <p:cNvSpPr>
            <a:spLocks noChangeAspect="1"/>
          </p:cNvSpPr>
          <p:nvPr/>
        </p:nvSpPr>
        <p:spPr bwMode="auto">
          <a:xfrm>
            <a:off x="10474869" y="4319121"/>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0" name="Freeform 10"/>
          <p:cNvSpPr>
            <a:spLocks noChangeAspect="1"/>
          </p:cNvSpPr>
          <p:nvPr/>
        </p:nvSpPr>
        <p:spPr bwMode="auto">
          <a:xfrm>
            <a:off x="10372826" y="5312675"/>
            <a:ext cx="779585" cy="688349"/>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facilities</a:t>
            </a:r>
          </a:p>
        </p:txBody>
      </p:sp>
      <p:sp>
        <p:nvSpPr>
          <p:cNvPr id="71" name="Freeform 15"/>
          <p:cNvSpPr>
            <a:spLocks noChangeAspect="1"/>
          </p:cNvSpPr>
          <p:nvPr/>
        </p:nvSpPr>
        <p:spPr bwMode="auto">
          <a:xfrm>
            <a:off x="10904005" y="3921609"/>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2" name="Freeform 17"/>
          <p:cNvSpPr>
            <a:spLocks noChangeAspect="1"/>
          </p:cNvSpPr>
          <p:nvPr/>
        </p:nvSpPr>
        <p:spPr bwMode="auto">
          <a:xfrm>
            <a:off x="9999321" y="3806649"/>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3" name="Freeform 18"/>
          <p:cNvSpPr>
            <a:spLocks noChangeAspect="1"/>
          </p:cNvSpPr>
          <p:nvPr/>
        </p:nvSpPr>
        <p:spPr bwMode="auto">
          <a:xfrm>
            <a:off x="8776674" y="4826107"/>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4" name="Oval 19"/>
          <p:cNvSpPr>
            <a:spLocks noChangeAspect="1" noChangeArrowheads="1"/>
          </p:cNvSpPr>
          <p:nvPr/>
        </p:nvSpPr>
        <p:spPr bwMode="auto">
          <a:xfrm>
            <a:off x="5583211" y="4541330"/>
            <a:ext cx="671193" cy="671192"/>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5" name="Freeform 17"/>
          <p:cNvSpPr>
            <a:spLocks noChangeAspect="1"/>
          </p:cNvSpPr>
          <p:nvPr/>
        </p:nvSpPr>
        <p:spPr bwMode="auto">
          <a:xfrm>
            <a:off x="10873636" y="4387385"/>
            <a:ext cx="327135" cy="307890"/>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6" name="Freeform 17"/>
          <p:cNvSpPr>
            <a:spLocks noChangeAspect="1"/>
          </p:cNvSpPr>
          <p:nvPr/>
        </p:nvSpPr>
        <p:spPr bwMode="auto">
          <a:xfrm>
            <a:off x="8778932" y="4180541"/>
            <a:ext cx="214347" cy="201739"/>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7" name="Freeform 10"/>
          <p:cNvSpPr>
            <a:spLocks noChangeAspect="1"/>
          </p:cNvSpPr>
          <p:nvPr/>
        </p:nvSpPr>
        <p:spPr bwMode="auto">
          <a:xfrm>
            <a:off x="6086885" y="1844329"/>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78" name="Freeform 9"/>
          <p:cNvSpPr>
            <a:spLocks noChangeAspect="1"/>
          </p:cNvSpPr>
          <p:nvPr/>
        </p:nvSpPr>
        <p:spPr bwMode="auto">
          <a:xfrm>
            <a:off x="1659088" y="2132122"/>
            <a:ext cx="801254" cy="7076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58595B"/>
                </a:solidFill>
                <a:effectLst/>
                <a:uLnTx/>
                <a:uFillTx/>
                <a:latin typeface="Calibri"/>
                <a:ea typeface="+mn-ea"/>
                <a:cs typeface="+mn-cs"/>
              </a:rPr>
              <a:t>hie</a:t>
            </a: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9" name="Freeform 12"/>
          <p:cNvSpPr>
            <a:spLocks noChangeAspect="1"/>
          </p:cNvSpPr>
          <p:nvPr/>
        </p:nvSpPr>
        <p:spPr bwMode="auto">
          <a:xfrm>
            <a:off x="6920227" y="3103238"/>
            <a:ext cx="436952" cy="373885"/>
          </a:xfrm>
          <a:custGeom>
            <a:avLst/>
            <a:gdLst>
              <a:gd name="T0" fmla="*/ 78 w 97"/>
              <a:gd name="T1" fmla="*/ 0 h 83"/>
              <a:gd name="T2" fmla="*/ 19 w 97"/>
              <a:gd name="T3" fmla="*/ 0 h 83"/>
              <a:gd name="T4" fmla="*/ 0 w 97"/>
              <a:gd name="T5" fmla="*/ 43 h 83"/>
              <a:gd name="T6" fmla="*/ 19 w 97"/>
              <a:gd name="T7" fmla="*/ 83 h 83"/>
              <a:gd name="T8" fmla="*/ 78 w 97"/>
              <a:gd name="T9" fmla="*/ 83 h 83"/>
              <a:gd name="T10" fmla="*/ 97 w 97"/>
              <a:gd name="T11" fmla="*/ 43 h 83"/>
              <a:gd name="T12" fmla="*/ 78 w 97"/>
              <a:gd name="T13" fmla="*/ 0 h 83"/>
              <a:gd name="T14" fmla="*/ 78 w 97"/>
              <a:gd name="T15" fmla="*/ 0 h 83"/>
              <a:gd name="T16" fmla="*/ 78 w 9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3">
                <a:moveTo>
                  <a:pt x="78" y="0"/>
                </a:moveTo>
                <a:lnTo>
                  <a:pt x="19" y="0"/>
                </a:lnTo>
                <a:lnTo>
                  <a:pt x="0" y="43"/>
                </a:lnTo>
                <a:lnTo>
                  <a:pt x="19" y="83"/>
                </a:lnTo>
                <a:lnTo>
                  <a:pt x="78" y="83"/>
                </a:lnTo>
                <a:lnTo>
                  <a:pt x="97" y="43"/>
                </a:lnTo>
                <a:lnTo>
                  <a:pt x="78" y="0"/>
                </a:lnTo>
                <a:lnTo>
                  <a:pt x="78" y="0"/>
                </a:lnTo>
                <a:lnTo>
                  <a:pt x="7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0" name="Oval 20"/>
          <p:cNvSpPr>
            <a:spLocks noChangeAspect="1" noChangeArrowheads="1"/>
          </p:cNvSpPr>
          <p:nvPr/>
        </p:nvSpPr>
        <p:spPr bwMode="auto">
          <a:xfrm>
            <a:off x="6296827" y="3102303"/>
            <a:ext cx="315324"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1" name="Oval 23"/>
          <p:cNvSpPr>
            <a:spLocks noChangeAspect="1" noChangeArrowheads="1"/>
          </p:cNvSpPr>
          <p:nvPr/>
        </p:nvSpPr>
        <p:spPr bwMode="auto">
          <a:xfrm>
            <a:off x="7892237" y="3411456"/>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2" name="Freeform 10"/>
          <p:cNvSpPr>
            <a:spLocks noChangeAspect="1"/>
          </p:cNvSpPr>
          <p:nvPr/>
        </p:nvSpPr>
        <p:spPr bwMode="auto">
          <a:xfrm>
            <a:off x="8014499" y="2802216"/>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83" name="Freeform 16"/>
          <p:cNvSpPr>
            <a:spLocks noChangeAspect="1"/>
          </p:cNvSpPr>
          <p:nvPr/>
        </p:nvSpPr>
        <p:spPr bwMode="auto">
          <a:xfrm>
            <a:off x="10283152" y="2722437"/>
            <a:ext cx="382897"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4" name="Oval 21"/>
          <p:cNvSpPr>
            <a:spLocks noChangeAspect="1" noChangeArrowheads="1"/>
          </p:cNvSpPr>
          <p:nvPr/>
        </p:nvSpPr>
        <p:spPr bwMode="auto">
          <a:xfrm>
            <a:off x="6773959" y="2528198"/>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5" name="Oval 23"/>
          <p:cNvSpPr>
            <a:spLocks noChangeAspect="1" noChangeArrowheads="1"/>
          </p:cNvSpPr>
          <p:nvPr/>
        </p:nvSpPr>
        <p:spPr bwMode="auto">
          <a:xfrm>
            <a:off x="6452236" y="3583901"/>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6" name="Freeform 9"/>
          <p:cNvSpPr>
            <a:spLocks noChangeAspect="1"/>
          </p:cNvSpPr>
          <p:nvPr/>
        </p:nvSpPr>
        <p:spPr bwMode="auto">
          <a:xfrm>
            <a:off x="5139810" y="3252839"/>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7" name="Freeform 16"/>
          <p:cNvSpPr>
            <a:spLocks noChangeAspect="1"/>
          </p:cNvSpPr>
          <p:nvPr/>
        </p:nvSpPr>
        <p:spPr bwMode="auto">
          <a:xfrm>
            <a:off x="6072389" y="3530741"/>
            <a:ext cx="191449" cy="186942"/>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8" name="Flowchart: Document 87"/>
          <p:cNvSpPr>
            <a:spLocks noChangeAspect="1"/>
          </p:cNvSpPr>
          <p:nvPr/>
        </p:nvSpPr>
        <p:spPr bwMode="gray">
          <a:xfrm>
            <a:off x="546260" y="1753497"/>
            <a:ext cx="1021196" cy="684202"/>
          </a:xfrm>
          <a:prstGeom prst="flowChartDocumen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claims</a:t>
            </a:r>
          </a:p>
        </p:txBody>
      </p:sp>
      <p:sp>
        <p:nvSpPr>
          <p:cNvPr id="89" name="Flowchart: Document 88"/>
          <p:cNvSpPr>
            <a:spLocks noChangeAspect="1"/>
          </p:cNvSpPr>
          <p:nvPr/>
        </p:nvSpPr>
        <p:spPr bwMode="gray">
          <a:xfrm>
            <a:off x="6769348" y="4621894"/>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0" name="Flowchart: Document 89"/>
          <p:cNvSpPr>
            <a:spLocks noChangeAspect="1"/>
          </p:cNvSpPr>
          <p:nvPr/>
        </p:nvSpPr>
        <p:spPr bwMode="gray">
          <a:xfrm>
            <a:off x="5821226" y="2452628"/>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1" name="Flowchart: Document 90"/>
          <p:cNvSpPr>
            <a:spLocks noChangeAspect="1"/>
          </p:cNvSpPr>
          <p:nvPr/>
        </p:nvSpPr>
        <p:spPr bwMode="gray">
          <a:xfrm>
            <a:off x="1472431" y="3838576"/>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2" name="Flowchart: Document 91"/>
          <p:cNvSpPr>
            <a:spLocks noChangeAspect="1"/>
          </p:cNvSpPr>
          <p:nvPr/>
        </p:nvSpPr>
        <p:spPr bwMode="gray">
          <a:xfrm>
            <a:off x="8586745" y="3591108"/>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3" name="Flowchart: Document 92"/>
          <p:cNvSpPr>
            <a:spLocks noChangeAspect="1"/>
          </p:cNvSpPr>
          <p:nvPr/>
        </p:nvSpPr>
        <p:spPr bwMode="gray">
          <a:xfrm>
            <a:off x="4230894" y="4900682"/>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4" name="Flowchart: Document 93"/>
          <p:cNvSpPr>
            <a:spLocks noChangeAspect="1"/>
          </p:cNvSpPr>
          <p:nvPr/>
        </p:nvSpPr>
        <p:spPr bwMode="gray">
          <a:xfrm>
            <a:off x="6655955" y="1832612"/>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5" name="Flowchart: Document 94"/>
          <p:cNvSpPr>
            <a:spLocks noChangeAspect="1"/>
          </p:cNvSpPr>
          <p:nvPr/>
        </p:nvSpPr>
        <p:spPr bwMode="gray">
          <a:xfrm>
            <a:off x="4020787" y="2735195"/>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6" name="Flowchart: Magnetic Disk 95"/>
          <p:cNvSpPr>
            <a:spLocks noChangeAspect="1"/>
          </p:cNvSpPr>
          <p:nvPr/>
        </p:nvSpPr>
        <p:spPr bwMode="gray">
          <a:xfrm>
            <a:off x="8907369" y="2176907"/>
            <a:ext cx="953374" cy="638761"/>
          </a:xfrm>
          <a:prstGeom prst="flowChartMagneticDisk">
            <a:avLst/>
          </a:prstGeom>
          <a:solidFill>
            <a:schemeClr val="bg2"/>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Lab systems</a:t>
            </a:r>
          </a:p>
        </p:txBody>
      </p:sp>
      <p:sp>
        <p:nvSpPr>
          <p:cNvPr id="97" name="Flowchart: Magnetic Disk 96"/>
          <p:cNvSpPr>
            <a:spLocks noChangeAspect="1"/>
          </p:cNvSpPr>
          <p:nvPr/>
        </p:nvSpPr>
        <p:spPr bwMode="gray">
          <a:xfrm>
            <a:off x="2423217" y="5100536"/>
            <a:ext cx="1240813" cy="831345"/>
          </a:xfrm>
          <a:prstGeom prst="flowChartMagneticDisk">
            <a:avLst/>
          </a:prstGeom>
          <a:solidFill>
            <a:schemeClr val="bg2"/>
          </a:solidFill>
          <a:ln>
            <a:solidFill>
              <a:schemeClr val="bg1"/>
            </a:solidFill>
          </a:ln>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biobank</a:t>
            </a:r>
          </a:p>
        </p:txBody>
      </p:sp>
      <p:sp>
        <p:nvSpPr>
          <p:cNvPr id="98" name="Flowchart: Magnetic Disk 97"/>
          <p:cNvSpPr>
            <a:spLocks noChangeAspect="1"/>
          </p:cNvSpPr>
          <p:nvPr/>
        </p:nvSpPr>
        <p:spPr bwMode="gray">
          <a:xfrm>
            <a:off x="7585592" y="1549271"/>
            <a:ext cx="1252952" cy="839478"/>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Data warehouse</a:t>
            </a:r>
          </a:p>
        </p:txBody>
      </p:sp>
      <p:sp>
        <p:nvSpPr>
          <p:cNvPr id="99" name="Flowchart: Magnetic Disk 98"/>
          <p:cNvSpPr>
            <a:spLocks noChangeAspect="1"/>
          </p:cNvSpPr>
          <p:nvPr/>
        </p:nvSpPr>
        <p:spPr bwMode="gray">
          <a:xfrm>
            <a:off x="9425082" y="4709028"/>
            <a:ext cx="953374" cy="638761"/>
          </a:xfrm>
          <a:prstGeom prst="flowChartMagneticDisk">
            <a:avLst/>
          </a:prstGeom>
          <a:solidFill>
            <a:schemeClr val="bg2"/>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registries</a:t>
            </a:r>
          </a:p>
        </p:txBody>
      </p:sp>
      <p:sp>
        <p:nvSpPr>
          <p:cNvPr id="100" name="Freeform 13"/>
          <p:cNvSpPr>
            <a:spLocks noChangeAspect="1"/>
          </p:cNvSpPr>
          <p:nvPr/>
        </p:nvSpPr>
        <p:spPr bwMode="auto">
          <a:xfrm>
            <a:off x="3579561" y="4238174"/>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101" name="Flowchart: Magnetic Disk 100"/>
          <p:cNvSpPr>
            <a:spLocks noChangeAspect="1"/>
          </p:cNvSpPr>
          <p:nvPr/>
        </p:nvSpPr>
        <p:spPr bwMode="gray">
          <a:xfrm>
            <a:off x="5923736" y="5174443"/>
            <a:ext cx="1252952" cy="839478"/>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58595B"/>
                </a:solidFill>
                <a:effectLst/>
                <a:uLnTx/>
                <a:uFillTx/>
                <a:latin typeface="Calibri"/>
                <a:ea typeface="+mn-ea"/>
                <a:cs typeface="+mn-cs"/>
              </a:rPr>
              <a:t>Emr</a:t>
            </a:r>
            <a:r>
              <a:rPr kumimoji="0" lang="en-US" sz="1100" b="0" i="0" u="none" strike="noStrike" kern="1200" cap="all" spc="0" normalizeH="0" baseline="0" noProof="0" dirty="0">
                <a:ln>
                  <a:noFill/>
                </a:ln>
                <a:solidFill>
                  <a:srgbClr val="58595B"/>
                </a:solidFill>
                <a:effectLst/>
                <a:uLnTx/>
                <a:uFillTx/>
                <a:latin typeface="Calibri"/>
                <a:ea typeface="+mn-ea"/>
                <a:cs typeface="+mn-cs"/>
              </a:rPr>
              <a:t> 1</a:t>
            </a:r>
          </a:p>
        </p:txBody>
      </p:sp>
      <p:sp>
        <p:nvSpPr>
          <p:cNvPr id="102" name="Flowchart: Magnetic Disk 101"/>
          <p:cNvSpPr>
            <a:spLocks noChangeAspect="1"/>
          </p:cNvSpPr>
          <p:nvPr/>
        </p:nvSpPr>
        <p:spPr bwMode="gray">
          <a:xfrm>
            <a:off x="3133226" y="1656809"/>
            <a:ext cx="1252952" cy="839478"/>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58595B"/>
                </a:solidFill>
                <a:effectLst/>
                <a:uLnTx/>
                <a:uFillTx/>
                <a:latin typeface="Calibri"/>
                <a:ea typeface="+mn-ea"/>
                <a:cs typeface="+mn-cs"/>
              </a:rPr>
              <a:t>Emr</a:t>
            </a:r>
            <a:r>
              <a:rPr kumimoji="0" lang="en-US" sz="1100" b="0" i="0" u="none" strike="noStrike" kern="1200" cap="all" spc="0" normalizeH="0" baseline="0" noProof="0" dirty="0">
                <a:ln>
                  <a:noFill/>
                </a:ln>
                <a:solidFill>
                  <a:srgbClr val="58595B"/>
                </a:solidFill>
                <a:effectLst/>
                <a:uLnTx/>
                <a:uFillTx/>
                <a:latin typeface="Calibri"/>
                <a:ea typeface="+mn-ea"/>
                <a:cs typeface="+mn-cs"/>
              </a:rPr>
              <a:t> 2</a:t>
            </a:r>
          </a:p>
        </p:txBody>
      </p:sp>
      <p:sp>
        <p:nvSpPr>
          <p:cNvPr id="103" name="Flowchart: Magnetic Disk 102"/>
          <p:cNvSpPr>
            <a:spLocks noChangeAspect="1"/>
          </p:cNvSpPr>
          <p:nvPr/>
        </p:nvSpPr>
        <p:spPr bwMode="gray">
          <a:xfrm>
            <a:off x="415357" y="3558435"/>
            <a:ext cx="953374" cy="638761"/>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Ancillary systems</a:t>
            </a:r>
          </a:p>
        </p:txBody>
      </p:sp>
      <p:cxnSp>
        <p:nvCxnSpPr>
          <p:cNvPr id="104" name="Straight Connector 103"/>
          <p:cNvCxnSpPr>
            <a:stCxn id="96" idx="3"/>
            <a:endCxn id="63" idx="1"/>
          </p:cNvCxnSpPr>
          <p:nvPr/>
        </p:nvCxnSpPr>
        <p:spPr>
          <a:xfrm flipH="1">
            <a:off x="7867964" y="2815668"/>
            <a:ext cx="1516092" cy="2321409"/>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56" idx="3"/>
            <a:endCxn id="99" idx="1"/>
          </p:cNvCxnSpPr>
          <p:nvPr/>
        </p:nvCxnSpPr>
        <p:spPr>
          <a:xfrm flipH="1">
            <a:off x="9901769" y="3806649"/>
            <a:ext cx="833867" cy="902379"/>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7" name="Title 1"/>
          <p:cNvSpPr txBox="1">
            <a:spLocks/>
          </p:cNvSpPr>
          <p:nvPr/>
        </p:nvSpPr>
        <p:spPr>
          <a:xfrm>
            <a:off x="533400" y="406400"/>
            <a:ext cx="11125200" cy="889000"/>
          </a:xfrm>
          <a:prstGeom prst="rect">
            <a:avLst/>
          </a:prstGeom>
        </p:spPr>
        <p:txBody>
          <a:bodyPr anchor="t"/>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58595B"/>
                </a:solidFill>
                <a:effectLst/>
                <a:uLnTx/>
                <a:uFillTx/>
                <a:latin typeface="Calibri"/>
                <a:ea typeface="+mj-ea"/>
                <a:cs typeface="+mj-cs"/>
              </a:rPr>
              <a:t>Healthcare Landscape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F80000"/>
                </a:solidFill>
                <a:effectLst/>
                <a:uLnTx/>
                <a:uFillTx/>
                <a:latin typeface="Calibri"/>
                <a:ea typeface="+mj-ea"/>
                <a:cs typeface="+mj-cs"/>
              </a:rPr>
              <a:t>Fragmentation – Identity, Data, Processes</a:t>
            </a:r>
          </a:p>
        </p:txBody>
      </p:sp>
      <p:sp>
        <p:nvSpPr>
          <p:cNvPr id="108" name="Rectangle 107"/>
          <p:cNvSpPr/>
          <p:nvPr/>
        </p:nvSpPr>
        <p:spPr bwMode="gray">
          <a:xfrm>
            <a:off x="6185140" y="6573328"/>
            <a:ext cx="232913" cy="155276"/>
          </a:xfrm>
          <a:prstGeom prst="rect">
            <a:avLst/>
          </a:prstGeom>
          <a:solidFill>
            <a:schemeClr val="accent2">
              <a:lumMod val="40000"/>
              <a:lumOff val="60000"/>
            </a:schemeClr>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B">
                    <a:lumMod val="75000"/>
                  </a:srgbClr>
                </a:solidFill>
                <a:effectLst/>
                <a:uLnTx/>
                <a:uFillTx/>
                <a:latin typeface="Calibri"/>
                <a:ea typeface="+mn-ea"/>
                <a:cs typeface="+mn-cs"/>
              </a:rPr>
              <a:t>2018</a:t>
            </a:r>
          </a:p>
        </p:txBody>
      </p:sp>
      <p:sp>
        <p:nvSpPr>
          <p:cNvPr id="109" name="Footer Placeholder 108">
            <a:extLst>
              <a:ext uri="{FF2B5EF4-FFF2-40B4-BE49-F238E27FC236}">
                <a16:creationId xmlns:a16="http://schemas.microsoft.com/office/drawing/2014/main" id="{FA50ABA3-5A0C-4229-B8BD-24DE6AD4FCE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
        <p:nvSpPr>
          <p:cNvPr id="110" name="Slide Number Placeholder 109">
            <a:extLst>
              <a:ext uri="{FF2B5EF4-FFF2-40B4-BE49-F238E27FC236}">
                <a16:creationId xmlns:a16="http://schemas.microsoft.com/office/drawing/2014/main" id="{B797ECD3-7150-4456-A601-0D8A5A040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6C2F4-8B61-4CA0-89E8-29500CF5BC28}" type="slidenum">
              <a:rPr kumimoji="0" lang="en-GB"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50" b="0" i="0" u="none" strike="noStrike" kern="1200" cap="none" spc="0" normalizeH="0" baseline="0" noProof="0">
              <a:ln>
                <a:noFill/>
              </a:ln>
              <a:solidFill>
                <a:srgbClr val="58595B"/>
              </a:solidFill>
              <a:effectLst/>
              <a:uLnTx/>
              <a:uFillTx/>
              <a:latin typeface="Calibri"/>
              <a:ea typeface="+mn-ea"/>
              <a:cs typeface="+mn-cs"/>
            </a:endParaRPr>
          </a:p>
        </p:txBody>
      </p:sp>
    </p:spTree>
    <p:extLst>
      <p:ext uri="{BB962C8B-B14F-4D97-AF65-F5344CB8AC3E}">
        <p14:creationId xmlns:p14="http://schemas.microsoft.com/office/powerpoint/2010/main" val="26332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2523067" y="1879600"/>
            <a:ext cx="7704666" cy="2319867"/>
          </a:xfrm>
          <a:prstGeom prst="rect">
            <a:avLst/>
          </a:prstGeom>
          <a:solidFill>
            <a:schemeClr val="bg1"/>
          </a:solidFill>
          <a:ln w="158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3" name="Straight Connector 2"/>
          <p:cNvCxnSpPr>
            <a:stCxn id="99" idx="1"/>
            <a:endCxn id="61" idx="3"/>
          </p:cNvCxnSpPr>
          <p:nvPr/>
        </p:nvCxnSpPr>
        <p:spPr>
          <a:xfrm flipV="1">
            <a:off x="9901769" y="2076548"/>
            <a:ext cx="382954" cy="2632480"/>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70" idx="1"/>
            <a:endCxn id="98" idx="3"/>
          </p:cNvCxnSpPr>
          <p:nvPr/>
        </p:nvCxnSpPr>
        <p:spPr>
          <a:xfrm flipH="1" flipV="1">
            <a:off x="8212068" y="2388749"/>
            <a:ext cx="2293453" cy="2923926"/>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57" idx="2"/>
            <a:endCxn id="97" idx="4"/>
          </p:cNvCxnSpPr>
          <p:nvPr/>
        </p:nvCxnSpPr>
        <p:spPr>
          <a:xfrm flipH="1">
            <a:off x="3664030" y="3569120"/>
            <a:ext cx="5983914" cy="1947089"/>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02" idx="2"/>
            <a:endCxn id="46" idx="5"/>
          </p:cNvCxnSpPr>
          <p:nvPr/>
        </p:nvCxnSpPr>
        <p:spPr>
          <a:xfrm flipH="1">
            <a:off x="907934" y="2076548"/>
            <a:ext cx="2225292" cy="806447"/>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 idx="2"/>
            <a:endCxn id="39" idx="0"/>
          </p:cNvCxnSpPr>
          <p:nvPr/>
        </p:nvCxnSpPr>
        <p:spPr>
          <a:xfrm flipH="1">
            <a:off x="1669974" y="2076548"/>
            <a:ext cx="1463252" cy="3195523"/>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8" idx="3"/>
            <a:endCxn id="29" idx="0"/>
          </p:cNvCxnSpPr>
          <p:nvPr/>
        </p:nvCxnSpPr>
        <p:spPr>
          <a:xfrm flipH="1">
            <a:off x="5442282" y="2388749"/>
            <a:ext cx="2769786" cy="2975111"/>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97" idx="1"/>
            <a:endCxn id="102" idx="3"/>
          </p:cNvCxnSpPr>
          <p:nvPr/>
        </p:nvCxnSpPr>
        <p:spPr>
          <a:xfrm flipV="1">
            <a:off x="3043624" y="2496287"/>
            <a:ext cx="716078" cy="2604249"/>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97" idx="4"/>
            <a:endCxn id="101" idx="2"/>
          </p:cNvCxnSpPr>
          <p:nvPr/>
        </p:nvCxnSpPr>
        <p:spPr>
          <a:xfrm>
            <a:off x="3664030" y="5516209"/>
            <a:ext cx="2259706" cy="77973"/>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02" idx="4"/>
            <a:endCxn id="99" idx="2"/>
          </p:cNvCxnSpPr>
          <p:nvPr/>
        </p:nvCxnSpPr>
        <p:spPr>
          <a:xfrm>
            <a:off x="4386178" y="2076548"/>
            <a:ext cx="5038904" cy="2951861"/>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1" idx="4"/>
            <a:endCxn id="99" idx="2"/>
          </p:cNvCxnSpPr>
          <p:nvPr/>
        </p:nvCxnSpPr>
        <p:spPr>
          <a:xfrm flipV="1">
            <a:off x="7176688" y="5028409"/>
            <a:ext cx="2248394" cy="565773"/>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1" idx="4"/>
            <a:endCxn id="96" idx="2"/>
          </p:cNvCxnSpPr>
          <p:nvPr/>
        </p:nvCxnSpPr>
        <p:spPr>
          <a:xfrm flipV="1">
            <a:off x="7176688" y="2496288"/>
            <a:ext cx="1730681" cy="3097894"/>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 idx="4"/>
            <a:endCxn id="96" idx="2"/>
          </p:cNvCxnSpPr>
          <p:nvPr/>
        </p:nvCxnSpPr>
        <p:spPr>
          <a:xfrm>
            <a:off x="4386178" y="2076548"/>
            <a:ext cx="4521191" cy="419740"/>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 idx="4"/>
            <a:endCxn id="98" idx="2"/>
          </p:cNvCxnSpPr>
          <p:nvPr/>
        </p:nvCxnSpPr>
        <p:spPr>
          <a:xfrm flipV="1">
            <a:off x="4386178" y="1969010"/>
            <a:ext cx="3199414" cy="107538"/>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9" idx="7"/>
            <a:endCxn id="90" idx="1"/>
          </p:cNvCxnSpPr>
          <p:nvPr/>
        </p:nvCxnSpPr>
        <p:spPr>
          <a:xfrm flipV="1">
            <a:off x="1907276" y="2700096"/>
            <a:ext cx="3913950" cy="2670269"/>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3" idx="4"/>
            <a:endCxn id="100" idx="2"/>
          </p:cNvCxnSpPr>
          <p:nvPr/>
        </p:nvCxnSpPr>
        <p:spPr>
          <a:xfrm>
            <a:off x="1368731" y="3877816"/>
            <a:ext cx="2210830" cy="549554"/>
          </a:xfrm>
          <a:prstGeom prst="line">
            <a:avLst/>
          </a:prstGeom>
          <a:ln w="285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8" idx="3"/>
            <a:endCxn id="95" idx="1"/>
          </p:cNvCxnSpPr>
          <p:nvPr/>
        </p:nvCxnSpPr>
        <p:spPr>
          <a:xfrm>
            <a:off x="1567456" y="2095598"/>
            <a:ext cx="2453331" cy="887065"/>
          </a:xfrm>
          <a:prstGeom prst="line">
            <a:avLst/>
          </a:prstGeom>
          <a:ln w="3175">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Freeform 117"/>
          <p:cNvSpPr>
            <a:spLocks noChangeAspect="1"/>
          </p:cNvSpPr>
          <p:nvPr/>
        </p:nvSpPr>
        <p:spPr bwMode="auto">
          <a:xfrm>
            <a:off x="2464011" y="3822825"/>
            <a:ext cx="382201" cy="382201"/>
          </a:xfrm>
          <a:custGeom>
            <a:avLst/>
            <a:gdLst>
              <a:gd name="T0" fmla="*/ 99 w 99"/>
              <a:gd name="T1" fmla="*/ 50 h 99"/>
              <a:gd name="T2" fmla="*/ 99 w 99"/>
              <a:gd name="T3" fmla="*/ 50 h 99"/>
              <a:gd name="T4" fmla="*/ 0 w 99"/>
              <a:gd name="T5" fmla="*/ 0 h 99"/>
              <a:gd name="T6" fmla="*/ 0 w 99"/>
              <a:gd name="T7" fmla="*/ 99 h 99"/>
              <a:gd name="T8" fmla="*/ 99 w 99"/>
              <a:gd name="T9" fmla="*/ 50 h 99"/>
              <a:gd name="T10" fmla="*/ 99 w 99"/>
              <a:gd name="T11" fmla="*/ 50 h 99"/>
              <a:gd name="T12" fmla="*/ 99 w 99"/>
              <a:gd name="T13" fmla="*/ 5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99" y="50"/>
                </a:moveTo>
                <a:lnTo>
                  <a:pt x="99" y="50"/>
                </a:lnTo>
                <a:lnTo>
                  <a:pt x="0" y="0"/>
                </a:lnTo>
                <a:lnTo>
                  <a:pt x="0" y="99"/>
                </a:lnTo>
                <a:lnTo>
                  <a:pt x="99" y="50"/>
                </a:lnTo>
                <a:lnTo>
                  <a:pt x="99" y="50"/>
                </a:lnTo>
                <a:lnTo>
                  <a:pt x="99" y="50"/>
                </a:lnTo>
                <a:close/>
              </a:path>
            </a:pathLst>
          </a:custGeom>
          <a:solidFill>
            <a:schemeClr val="bg2"/>
          </a:solidFill>
          <a:ln>
            <a:noFill/>
          </a:ln>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0" name="Freeform 16"/>
          <p:cNvSpPr>
            <a:spLocks noChangeAspect="1"/>
          </p:cNvSpPr>
          <p:nvPr/>
        </p:nvSpPr>
        <p:spPr bwMode="auto">
          <a:xfrm>
            <a:off x="3737007" y="3290181"/>
            <a:ext cx="382899"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1" name="Freeform 9"/>
          <p:cNvSpPr>
            <a:spLocks noChangeAspect="1"/>
          </p:cNvSpPr>
          <p:nvPr/>
        </p:nvSpPr>
        <p:spPr bwMode="auto">
          <a:xfrm>
            <a:off x="2239832" y="2920164"/>
            <a:ext cx="897279" cy="792491"/>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operational</a:t>
            </a:r>
          </a:p>
        </p:txBody>
      </p:sp>
      <p:sp>
        <p:nvSpPr>
          <p:cNvPr id="22" name="Freeform 13"/>
          <p:cNvSpPr>
            <a:spLocks noChangeAspect="1"/>
          </p:cNvSpPr>
          <p:nvPr/>
        </p:nvSpPr>
        <p:spPr bwMode="auto">
          <a:xfrm>
            <a:off x="3329218" y="3647919"/>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23" name="Oval 20"/>
          <p:cNvSpPr>
            <a:spLocks noChangeAspect="1" noChangeArrowheads="1"/>
          </p:cNvSpPr>
          <p:nvPr/>
        </p:nvSpPr>
        <p:spPr bwMode="auto">
          <a:xfrm>
            <a:off x="5219428" y="4962730"/>
            <a:ext cx="166941" cy="169325"/>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4" name="Oval 22"/>
          <p:cNvSpPr>
            <a:spLocks noChangeAspect="1" noChangeArrowheads="1"/>
          </p:cNvSpPr>
          <p:nvPr/>
        </p:nvSpPr>
        <p:spPr bwMode="auto">
          <a:xfrm>
            <a:off x="4377932" y="3668082"/>
            <a:ext cx="310819"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5" name="Oval 23"/>
          <p:cNvSpPr>
            <a:spLocks noChangeAspect="1" noChangeArrowheads="1"/>
          </p:cNvSpPr>
          <p:nvPr/>
        </p:nvSpPr>
        <p:spPr bwMode="auto">
          <a:xfrm>
            <a:off x="5612065" y="3016186"/>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6" name="Freeform 13"/>
          <p:cNvSpPr>
            <a:spLocks noChangeAspect="1"/>
          </p:cNvSpPr>
          <p:nvPr/>
        </p:nvSpPr>
        <p:spPr bwMode="auto">
          <a:xfrm>
            <a:off x="5143131" y="2626478"/>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27" name="Freeform 17"/>
          <p:cNvSpPr>
            <a:spLocks noChangeAspect="1"/>
          </p:cNvSpPr>
          <p:nvPr/>
        </p:nvSpPr>
        <p:spPr bwMode="auto">
          <a:xfrm>
            <a:off x="1740859" y="3246990"/>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28" name="Freeform 10"/>
          <p:cNvSpPr>
            <a:spLocks noChangeAspect="1"/>
          </p:cNvSpPr>
          <p:nvPr/>
        </p:nvSpPr>
        <p:spPr bwMode="auto">
          <a:xfrm>
            <a:off x="1712517" y="4728317"/>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29" name="Freeform 28"/>
          <p:cNvSpPr>
            <a:spLocks noChangeAspect="1"/>
          </p:cNvSpPr>
          <p:nvPr/>
        </p:nvSpPr>
        <p:spPr bwMode="auto">
          <a:xfrm>
            <a:off x="4955776" y="5363860"/>
            <a:ext cx="486506" cy="509024"/>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0" name="Freeform 18"/>
          <p:cNvSpPr>
            <a:spLocks noChangeAspect="1"/>
          </p:cNvSpPr>
          <p:nvPr/>
        </p:nvSpPr>
        <p:spPr bwMode="auto">
          <a:xfrm>
            <a:off x="731970" y="4382280"/>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1" name="Oval 21"/>
          <p:cNvSpPr>
            <a:spLocks noChangeAspect="1" noChangeArrowheads="1"/>
          </p:cNvSpPr>
          <p:nvPr/>
        </p:nvSpPr>
        <p:spPr bwMode="auto">
          <a:xfrm>
            <a:off x="908377" y="5044029"/>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2" name="Freeform 15"/>
          <p:cNvSpPr>
            <a:spLocks noChangeAspect="1"/>
          </p:cNvSpPr>
          <p:nvPr/>
        </p:nvSpPr>
        <p:spPr bwMode="auto">
          <a:xfrm>
            <a:off x="2643201" y="4246868"/>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3" name="Freeform 15"/>
          <p:cNvSpPr>
            <a:spLocks noChangeAspect="1"/>
          </p:cNvSpPr>
          <p:nvPr/>
        </p:nvSpPr>
        <p:spPr bwMode="auto">
          <a:xfrm>
            <a:off x="1287283" y="4577711"/>
            <a:ext cx="185464" cy="194047"/>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4" name="Freeform 9"/>
          <p:cNvSpPr>
            <a:spLocks noChangeAspect="1"/>
          </p:cNvSpPr>
          <p:nvPr/>
        </p:nvSpPr>
        <p:spPr bwMode="auto">
          <a:xfrm>
            <a:off x="4401848" y="4371961"/>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5" name="Freeform 10"/>
          <p:cNvSpPr>
            <a:spLocks noChangeAspect="1"/>
          </p:cNvSpPr>
          <p:nvPr/>
        </p:nvSpPr>
        <p:spPr bwMode="auto">
          <a:xfrm>
            <a:off x="5018841" y="4264624"/>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6" name="Freeform 15"/>
          <p:cNvSpPr>
            <a:spLocks noChangeAspect="1"/>
          </p:cNvSpPr>
          <p:nvPr/>
        </p:nvSpPr>
        <p:spPr bwMode="auto">
          <a:xfrm>
            <a:off x="4013086" y="3894507"/>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7" name="Freeform 17"/>
          <p:cNvSpPr>
            <a:spLocks noChangeAspect="1"/>
          </p:cNvSpPr>
          <p:nvPr/>
        </p:nvSpPr>
        <p:spPr bwMode="auto">
          <a:xfrm>
            <a:off x="4846269" y="3532842"/>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8" name="Freeform 18"/>
          <p:cNvSpPr>
            <a:spLocks noChangeAspect="1"/>
          </p:cNvSpPr>
          <p:nvPr/>
        </p:nvSpPr>
        <p:spPr bwMode="auto">
          <a:xfrm>
            <a:off x="3137448" y="3911513"/>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39" name="Oval 19"/>
          <p:cNvSpPr>
            <a:spLocks noChangeAspect="1" noChangeArrowheads="1"/>
          </p:cNvSpPr>
          <p:nvPr/>
        </p:nvSpPr>
        <p:spPr bwMode="auto">
          <a:xfrm>
            <a:off x="1334377" y="5272071"/>
            <a:ext cx="671193" cy="671192"/>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Post acute</a:t>
            </a:r>
          </a:p>
        </p:txBody>
      </p:sp>
      <p:sp>
        <p:nvSpPr>
          <p:cNvPr id="40" name="Freeform 89"/>
          <p:cNvSpPr>
            <a:spLocks noChangeAspect="1"/>
          </p:cNvSpPr>
          <p:nvPr/>
        </p:nvSpPr>
        <p:spPr bwMode="auto">
          <a:xfrm>
            <a:off x="7466794" y="3889848"/>
            <a:ext cx="142410" cy="164491"/>
          </a:xfrm>
          <a:custGeom>
            <a:avLst/>
            <a:gdLst>
              <a:gd name="T0" fmla="*/ 0 w 961"/>
              <a:gd name="T1" fmla="*/ 0 h 1110"/>
              <a:gd name="T2" fmla="*/ 961 w 961"/>
              <a:gd name="T3" fmla="*/ 555 h 1110"/>
              <a:gd name="T4" fmla="*/ 0 w 961"/>
              <a:gd name="T5" fmla="*/ 1110 h 1110"/>
              <a:gd name="T6" fmla="*/ 0 w 961"/>
              <a:gd name="T7" fmla="*/ 0 h 1110"/>
            </a:gdLst>
            <a:ahLst/>
            <a:cxnLst>
              <a:cxn ang="0">
                <a:pos x="T0" y="T1"/>
              </a:cxn>
              <a:cxn ang="0">
                <a:pos x="T2" y="T3"/>
              </a:cxn>
              <a:cxn ang="0">
                <a:pos x="T4" y="T5"/>
              </a:cxn>
              <a:cxn ang="0">
                <a:pos x="T6" y="T7"/>
              </a:cxn>
            </a:cxnLst>
            <a:rect l="0" t="0" r="r" b="b"/>
            <a:pathLst>
              <a:path w="961" h="1110">
                <a:moveTo>
                  <a:pt x="0" y="0"/>
                </a:moveTo>
                <a:lnTo>
                  <a:pt x="961" y="555"/>
                </a:lnTo>
                <a:lnTo>
                  <a:pt x="0" y="1110"/>
                </a:lnTo>
                <a:lnTo>
                  <a:pt x="0"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1" name="Freeform 17"/>
          <p:cNvSpPr>
            <a:spLocks noChangeAspect="1"/>
          </p:cNvSpPr>
          <p:nvPr/>
        </p:nvSpPr>
        <p:spPr bwMode="auto">
          <a:xfrm>
            <a:off x="4652974" y="4463868"/>
            <a:ext cx="327135" cy="307890"/>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2" name="Freeform 17"/>
          <p:cNvSpPr>
            <a:spLocks noChangeAspect="1"/>
          </p:cNvSpPr>
          <p:nvPr/>
        </p:nvSpPr>
        <p:spPr bwMode="auto">
          <a:xfrm>
            <a:off x="2173810" y="4420155"/>
            <a:ext cx="214347" cy="201739"/>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3" name="Freeform 10"/>
          <p:cNvSpPr>
            <a:spLocks noChangeAspect="1"/>
          </p:cNvSpPr>
          <p:nvPr/>
        </p:nvSpPr>
        <p:spPr bwMode="auto">
          <a:xfrm>
            <a:off x="3968250" y="5722285"/>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44" name="Oval 21"/>
          <p:cNvSpPr>
            <a:spLocks noChangeAspect="1" noChangeArrowheads="1"/>
          </p:cNvSpPr>
          <p:nvPr/>
        </p:nvSpPr>
        <p:spPr bwMode="auto">
          <a:xfrm>
            <a:off x="3500091" y="2717456"/>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5" name="Freeform 9"/>
          <p:cNvSpPr>
            <a:spLocks noChangeAspect="1"/>
          </p:cNvSpPr>
          <p:nvPr/>
        </p:nvSpPr>
        <p:spPr bwMode="auto">
          <a:xfrm>
            <a:off x="4824602" y="1625023"/>
            <a:ext cx="968822" cy="855679"/>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Patient engagement</a:t>
            </a:r>
          </a:p>
        </p:txBody>
      </p:sp>
      <p:sp>
        <p:nvSpPr>
          <p:cNvPr id="46" name="Freeform 12"/>
          <p:cNvSpPr>
            <a:spLocks noChangeAspect="1"/>
          </p:cNvSpPr>
          <p:nvPr/>
        </p:nvSpPr>
        <p:spPr bwMode="auto">
          <a:xfrm>
            <a:off x="470982" y="2689296"/>
            <a:ext cx="436952" cy="373885"/>
          </a:xfrm>
          <a:custGeom>
            <a:avLst/>
            <a:gdLst>
              <a:gd name="T0" fmla="*/ 78 w 97"/>
              <a:gd name="T1" fmla="*/ 0 h 83"/>
              <a:gd name="T2" fmla="*/ 19 w 97"/>
              <a:gd name="T3" fmla="*/ 0 h 83"/>
              <a:gd name="T4" fmla="*/ 0 w 97"/>
              <a:gd name="T5" fmla="*/ 43 h 83"/>
              <a:gd name="T6" fmla="*/ 19 w 97"/>
              <a:gd name="T7" fmla="*/ 83 h 83"/>
              <a:gd name="T8" fmla="*/ 78 w 97"/>
              <a:gd name="T9" fmla="*/ 83 h 83"/>
              <a:gd name="T10" fmla="*/ 97 w 97"/>
              <a:gd name="T11" fmla="*/ 43 h 83"/>
              <a:gd name="T12" fmla="*/ 78 w 97"/>
              <a:gd name="T13" fmla="*/ 0 h 83"/>
              <a:gd name="T14" fmla="*/ 78 w 97"/>
              <a:gd name="T15" fmla="*/ 0 h 83"/>
              <a:gd name="T16" fmla="*/ 78 w 9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3">
                <a:moveTo>
                  <a:pt x="78" y="0"/>
                </a:moveTo>
                <a:lnTo>
                  <a:pt x="19" y="0"/>
                </a:lnTo>
                <a:lnTo>
                  <a:pt x="0" y="43"/>
                </a:lnTo>
                <a:lnTo>
                  <a:pt x="19" y="83"/>
                </a:lnTo>
                <a:lnTo>
                  <a:pt x="78" y="83"/>
                </a:lnTo>
                <a:lnTo>
                  <a:pt x="97" y="43"/>
                </a:lnTo>
                <a:lnTo>
                  <a:pt x="78" y="0"/>
                </a:lnTo>
                <a:lnTo>
                  <a:pt x="78" y="0"/>
                </a:lnTo>
                <a:lnTo>
                  <a:pt x="7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47" name="Oval 20"/>
          <p:cNvSpPr>
            <a:spLocks noChangeAspect="1" noChangeArrowheads="1"/>
          </p:cNvSpPr>
          <p:nvPr/>
        </p:nvSpPr>
        <p:spPr bwMode="auto">
          <a:xfrm>
            <a:off x="362938" y="4829586"/>
            <a:ext cx="315324"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8" name="Oval 23"/>
          <p:cNvSpPr>
            <a:spLocks noChangeAspect="1" noChangeArrowheads="1"/>
          </p:cNvSpPr>
          <p:nvPr/>
        </p:nvSpPr>
        <p:spPr bwMode="auto">
          <a:xfrm>
            <a:off x="4451957" y="2379214"/>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49" name="Freeform 10"/>
          <p:cNvSpPr>
            <a:spLocks noChangeAspect="1"/>
          </p:cNvSpPr>
          <p:nvPr/>
        </p:nvSpPr>
        <p:spPr bwMode="auto">
          <a:xfrm>
            <a:off x="1150745" y="2750644"/>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0" name="Freeform 16"/>
          <p:cNvSpPr>
            <a:spLocks noChangeAspect="1"/>
          </p:cNvSpPr>
          <p:nvPr/>
        </p:nvSpPr>
        <p:spPr bwMode="auto">
          <a:xfrm>
            <a:off x="2532569" y="2341255"/>
            <a:ext cx="382897"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1" name="Oval 21"/>
          <p:cNvSpPr>
            <a:spLocks noChangeAspect="1" noChangeArrowheads="1"/>
          </p:cNvSpPr>
          <p:nvPr/>
        </p:nvSpPr>
        <p:spPr bwMode="auto">
          <a:xfrm>
            <a:off x="2259073" y="1779608"/>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2" name="Oval 23"/>
          <p:cNvSpPr>
            <a:spLocks noChangeAspect="1" noChangeArrowheads="1"/>
          </p:cNvSpPr>
          <p:nvPr/>
        </p:nvSpPr>
        <p:spPr bwMode="auto">
          <a:xfrm>
            <a:off x="8077458" y="4558137"/>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3" name="Freeform 9"/>
          <p:cNvSpPr>
            <a:spLocks noChangeAspect="1"/>
          </p:cNvSpPr>
          <p:nvPr/>
        </p:nvSpPr>
        <p:spPr bwMode="auto">
          <a:xfrm>
            <a:off x="836169" y="3261583"/>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4" name="Freeform 16"/>
          <p:cNvSpPr>
            <a:spLocks noChangeAspect="1"/>
          </p:cNvSpPr>
          <p:nvPr/>
        </p:nvSpPr>
        <p:spPr bwMode="auto">
          <a:xfrm>
            <a:off x="1593178" y="3035740"/>
            <a:ext cx="191449" cy="186942"/>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5" name="Freeform 16"/>
          <p:cNvSpPr>
            <a:spLocks noChangeAspect="1"/>
          </p:cNvSpPr>
          <p:nvPr/>
        </p:nvSpPr>
        <p:spPr bwMode="auto">
          <a:xfrm>
            <a:off x="10477774" y="2240302"/>
            <a:ext cx="382899"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6" name="Freeform 9"/>
          <p:cNvSpPr>
            <a:spLocks noChangeAspect="1"/>
          </p:cNvSpPr>
          <p:nvPr/>
        </p:nvSpPr>
        <p:spPr bwMode="auto">
          <a:xfrm>
            <a:off x="10605977" y="3124529"/>
            <a:ext cx="772314" cy="68212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Medical devices</a:t>
            </a:r>
          </a:p>
        </p:txBody>
      </p:sp>
      <p:sp>
        <p:nvSpPr>
          <p:cNvPr id="57" name="Freeform 13"/>
          <p:cNvSpPr>
            <a:spLocks noChangeAspect="1"/>
          </p:cNvSpPr>
          <p:nvPr/>
        </p:nvSpPr>
        <p:spPr bwMode="auto">
          <a:xfrm>
            <a:off x="9647944" y="3379924"/>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58" name="Oval 20"/>
          <p:cNvSpPr>
            <a:spLocks noChangeAspect="1" noChangeArrowheads="1"/>
          </p:cNvSpPr>
          <p:nvPr/>
        </p:nvSpPr>
        <p:spPr bwMode="auto">
          <a:xfrm>
            <a:off x="9573840" y="3051702"/>
            <a:ext cx="166941" cy="169325"/>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59" name="Oval 22"/>
          <p:cNvSpPr>
            <a:spLocks noChangeAspect="1" noChangeArrowheads="1"/>
          </p:cNvSpPr>
          <p:nvPr/>
        </p:nvSpPr>
        <p:spPr bwMode="auto">
          <a:xfrm>
            <a:off x="10261169" y="3549098"/>
            <a:ext cx="310819"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0" name="Oval 23"/>
          <p:cNvSpPr>
            <a:spLocks noChangeAspect="1" noChangeArrowheads="1"/>
          </p:cNvSpPr>
          <p:nvPr/>
        </p:nvSpPr>
        <p:spPr bwMode="auto">
          <a:xfrm>
            <a:off x="9892817" y="2786002"/>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1" name="Freeform 13"/>
          <p:cNvSpPr>
            <a:spLocks noChangeAspect="1"/>
          </p:cNvSpPr>
          <p:nvPr/>
        </p:nvSpPr>
        <p:spPr bwMode="auto">
          <a:xfrm>
            <a:off x="10212648" y="1693651"/>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62" name="Freeform 17"/>
          <p:cNvSpPr>
            <a:spLocks noChangeAspect="1"/>
          </p:cNvSpPr>
          <p:nvPr/>
        </p:nvSpPr>
        <p:spPr bwMode="auto">
          <a:xfrm>
            <a:off x="8725678" y="3005349"/>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3" name="Freeform 10"/>
          <p:cNvSpPr>
            <a:spLocks noChangeAspect="1"/>
          </p:cNvSpPr>
          <p:nvPr/>
        </p:nvSpPr>
        <p:spPr bwMode="auto">
          <a:xfrm>
            <a:off x="7795889" y="5137077"/>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64" name="Freeform 15"/>
          <p:cNvSpPr>
            <a:spLocks noChangeAspect="1"/>
          </p:cNvSpPr>
          <p:nvPr/>
        </p:nvSpPr>
        <p:spPr bwMode="auto">
          <a:xfrm>
            <a:off x="6655955" y="3972094"/>
            <a:ext cx="486506" cy="509024"/>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5" name="Freeform 18"/>
          <p:cNvSpPr>
            <a:spLocks noChangeAspect="1"/>
          </p:cNvSpPr>
          <p:nvPr/>
        </p:nvSpPr>
        <p:spPr bwMode="auto">
          <a:xfrm>
            <a:off x="5515104" y="3795682"/>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6" name="Oval 21"/>
          <p:cNvSpPr>
            <a:spLocks noChangeAspect="1" noChangeArrowheads="1"/>
          </p:cNvSpPr>
          <p:nvPr/>
        </p:nvSpPr>
        <p:spPr bwMode="auto">
          <a:xfrm>
            <a:off x="6030665" y="4100324"/>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7" name="Freeform 15"/>
          <p:cNvSpPr>
            <a:spLocks noChangeAspect="1"/>
          </p:cNvSpPr>
          <p:nvPr/>
        </p:nvSpPr>
        <p:spPr bwMode="auto">
          <a:xfrm>
            <a:off x="9453878" y="4167234"/>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8" name="Freeform 15"/>
          <p:cNvSpPr>
            <a:spLocks noChangeAspect="1"/>
          </p:cNvSpPr>
          <p:nvPr/>
        </p:nvSpPr>
        <p:spPr bwMode="auto">
          <a:xfrm>
            <a:off x="7675732" y="4281410"/>
            <a:ext cx="185464" cy="194047"/>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69" name="Freeform 9"/>
          <p:cNvSpPr>
            <a:spLocks noChangeAspect="1"/>
          </p:cNvSpPr>
          <p:nvPr/>
        </p:nvSpPr>
        <p:spPr bwMode="auto">
          <a:xfrm>
            <a:off x="10474869" y="4319121"/>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0" name="Freeform 10"/>
          <p:cNvSpPr>
            <a:spLocks noChangeAspect="1"/>
          </p:cNvSpPr>
          <p:nvPr/>
        </p:nvSpPr>
        <p:spPr bwMode="auto">
          <a:xfrm>
            <a:off x="10372826" y="5312675"/>
            <a:ext cx="779585" cy="688349"/>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facilities</a:t>
            </a:r>
          </a:p>
        </p:txBody>
      </p:sp>
      <p:sp>
        <p:nvSpPr>
          <p:cNvPr id="71" name="Freeform 15"/>
          <p:cNvSpPr>
            <a:spLocks noChangeAspect="1"/>
          </p:cNvSpPr>
          <p:nvPr/>
        </p:nvSpPr>
        <p:spPr bwMode="auto">
          <a:xfrm>
            <a:off x="10904005" y="3921609"/>
            <a:ext cx="317408" cy="332099"/>
          </a:xfrm>
          <a:custGeom>
            <a:avLst/>
            <a:gdLst>
              <a:gd name="T0" fmla="*/ 108 w 108"/>
              <a:gd name="T1" fmla="*/ 0 h 113"/>
              <a:gd name="T2" fmla="*/ 108 w 108"/>
              <a:gd name="T3" fmla="*/ 113 h 113"/>
              <a:gd name="T4" fmla="*/ 0 w 108"/>
              <a:gd name="T5" fmla="*/ 113 h 113"/>
              <a:gd name="T6" fmla="*/ 0 w 108"/>
              <a:gd name="T7" fmla="*/ 0 h 113"/>
              <a:gd name="T8" fmla="*/ 108 w 108"/>
              <a:gd name="T9" fmla="*/ 0 h 113"/>
              <a:gd name="T10" fmla="*/ 108 w 108"/>
              <a:gd name="T11" fmla="*/ 0 h 113"/>
            </a:gdLst>
            <a:ahLst/>
            <a:cxnLst>
              <a:cxn ang="0">
                <a:pos x="T0" y="T1"/>
              </a:cxn>
              <a:cxn ang="0">
                <a:pos x="T2" y="T3"/>
              </a:cxn>
              <a:cxn ang="0">
                <a:pos x="T4" y="T5"/>
              </a:cxn>
              <a:cxn ang="0">
                <a:pos x="T6" y="T7"/>
              </a:cxn>
              <a:cxn ang="0">
                <a:pos x="T8" y="T9"/>
              </a:cxn>
              <a:cxn ang="0">
                <a:pos x="T10" y="T11"/>
              </a:cxn>
            </a:cxnLst>
            <a:rect l="0" t="0" r="r" b="b"/>
            <a:pathLst>
              <a:path w="108" h="113">
                <a:moveTo>
                  <a:pt x="108" y="0"/>
                </a:moveTo>
                <a:lnTo>
                  <a:pt x="108" y="113"/>
                </a:lnTo>
                <a:lnTo>
                  <a:pt x="0" y="113"/>
                </a:lnTo>
                <a:lnTo>
                  <a:pt x="0" y="0"/>
                </a:lnTo>
                <a:lnTo>
                  <a:pt x="108" y="0"/>
                </a:lnTo>
                <a:lnTo>
                  <a:pt x="10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2" name="Freeform 17"/>
          <p:cNvSpPr>
            <a:spLocks noChangeAspect="1"/>
          </p:cNvSpPr>
          <p:nvPr/>
        </p:nvSpPr>
        <p:spPr bwMode="auto">
          <a:xfrm>
            <a:off x="9999321" y="3806649"/>
            <a:ext cx="459475" cy="432445"/>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3" name="Freeform 18"/>
          <p:cNvSpPr>
            <a:spLocks noChangeAspect="1"/>
          </p:cNvSpPr>
          <p:nvPr/>
        </p:nvSpPr>
        <p:spPr bwMode="auto">
          <a:xfrm>
            <a:off x="8776674" y="4826107"/>
            <a:ext cx="450464" cy="445964"/>
          </a:xfrm>
          <a:custGeom>
            <a:avLst/>
            <a:gdLst>
              <a:gd name="T0" fmla="*/ 100 w 100"/>
              <a:gd name="T1" fmla="*/ 49 h 99"/>
              <a:gd name="T2" fmla="*/ 100 w 100"/>
              <a:gd name="T3" fmla="*/ 49 h 99"/>
              <a:gd name="T4" fmla="*/ 0 w 100"/>
              <a:gd name="T5" fmla="*/ 0 h 99"/>
              <a:gd name="T6" fmla="*/ 0 w 100"/>
              <a:gd name="T7" fmla="*/ 99 h 99"/>
              <a:gd name="T8" fmla="*/ 100 w 100"/>
              <a:gd name="T9" fmla="*/ 49 h 99"/>
              <a:gd name="T10" fmla="*/ 100 w 100"/>
              <a:gd name="T11" fmla="*/ 49 h 99"/>
              <a:gd name="T12" fmla="*/ 100 w 100"/>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00" y="49"/>
                </a:moveTo>
                <a:lnTo>
                  <a:pt x="100" y="49"/>
                </a:lnTo>
                <a:lnTo>
                  <a:pt x="0" y="0"/>
                </a:lnTo>
                <a:lnTo>
                  <a:pt x="0" y="99"/>
                </a:lnTo>
                <a:lnTo>
                  <a:pt x="100" y="49"/>
                </a:lnTo>
                <a:lnTo>
                  <a:pt x="100" y="49"/>
                </a:lnTo>
                <a:lnTo>
                  <a:pt x="100"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4" name="Oval 19"/>
          <p:cNvSpPr>
            <a:spLocks noChangeAspect="1" noChangeArrowheads="1"/>
          </p:cNvSpPr>
          <p:nvPr/>
        </p:nvSpPr>
        <p:spPr bwMode="auto">
          <a:xfrm>
            <a:off x="5583211" y="4541330"/>
            <a:ext cx="671193" cy="671192"/>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5" name="Freeform 17"/>
          <p:cNvSpPr>
            <a:spLocks noChangeAspect="1"/>
          </p:cNvSpPr>
          <p:nvPr/>
        </p:nvSpPr>
        <p:spPr bwMode="auto">
          <a:xfrm>
            <a:off x="10873636" y="4387385"/>
            <a:ext cx="327135" cy="307890"/>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6" name="Freeform 17"/>
          <p:cNvSpPr>
            <a:spLocks noChangeAspect="1"/>
          </p:cNvSpPr>
          <p:nvPr/>
        </p:nvSpPr>
        <p:spPr bwMode="auto">
          <a:xfrm>
            <a:off x="8778932" y="4180541"/>
            <a:ext cx="214347" cy="201739"/>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7" name="Freeform 10"/>
          <p:cNvSpPr>
            <a:spLocks noChangeAspect="1"/>
          </p:cNvSpPr>
          <p:nvPr/>
        </p:nvSpPr>
        <p:spPr bwMode="auto">
          <a:xfrm>
            <a:off x="6086885" y="1844329"/>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78" name="Freeform 9"/>
          <p:cNvSpPr>
            <a:spLocks noChangeAspect="1"/>
          </p:cNvSpPr>
          <p:nvPr/>
        </p:nvSpPr>
        <p:spPr bwMode="auto">
          <a:xfrm>
            <a:off x="1659088" y="2132122"/>
            <a:ext cx="801254" cy="7076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58595B"/>
                </a:solidFill>
                <a:effectLst/>
                <a:uLnTx/>
                <a:uFillTx/>
                <a:latin typeface="Calibri"/>
                <a:ea typeface="+mn-ea"/>
                <a:cs typeface="+mn-cs"/>
              </a:rPr>
              <a:t>hie</a:t>
            </a: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79" name="Freeform 12"/>
          <p:cNvSpPr>
            <a:spLocks noChangeAspect="1"/>
          </p:cNvSpPr>
          <p:nvPr/>
        </p:nvSpPr>
        <p:spPr bwMode="auto">
          <a:xfrm>
            <a:off x="6920227" y="3103238"/>
            <a:ext cx="436952" cy="373885"/>
          </a:xfrm>
          <a:custGeom>
            <a:avLst/>
            <a:gdLst>
              <a:gd name="T0" fmla="*/ 78 w 97"/>
              <a:gd name="T1" fmla="*/ 0 h 83"/>
              <a:gd name="T2" fmla="*/ 19 w 97"/>
              <a:gd name="T3" fmla="*/ 0 h 83"/>
              <a:gd name="T4" fmla="*/ 0 w 97"/>
              <a:gd name="T5" fmla="*/ 43 h 83"/>
              <a:gd name="T6" fmla="*/ 19 w 97"/>
              <a:gd name="T7" fmla="*/ 83 h 83"/>
              <a:gd name="T8" fmla="*/ 78 w 97"/>
              <a:gd name="T9" fmla="*/ 83 h 83"/>
              <a:gd name="T10" fmla="*/ 97 w 97"/>
              <a:gd name="T11" fmla="*/ 43 h 83"/>
              <a:gd name="T12" fmla="*/ 78 w 97"/>
              <a:gd name="T13" fmla="*/ 0 h 83"/>
              <a:gd name="T14" fmla="*/ 78 w 97"/>
              <a:gd name="T15" fmla="*/ 0 h 83"/>
              <a:gd name="T16" fmla="*/ 78 w 9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3">
                <a:moveTo>
                  <a:pt x="78" y="0"/>
                </a:moveTo>
                <a:lnTo>
                  <a:pt x="19" y="0"/>
                </a:lnTo>
                <a:lnTo>
                  <a:pt x="0" y="43"/>
                </a:lnTo>
                <a:lnTo>
                  <a:pt x="19" y="83"/>
                </a:lnTo>
                <a:lnTo>
                  <a:pt x="78" y="83"/>
                </a:lnTo>
                <a:lnTo>
                  <a:pt x="97" y="43"/>
                </a:lnTo>
                <a:lnTo>
                  <a:pt x="78" y="0"/>
                </a:lnTo>
                <a:lnTo>
                  <a:pt x="78" y="0"/>
                </a:lnTo>
                <a:lnTo>
                  <a:pt x="78"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0" name="Oval 20"/>
          <p:cNvSpPr>
            <a:spLocks noChangeAspect="1" noChangeArrowheads="1"/>
          </p:cNvSpPr>
          <p:nvPr/>
        </p:nvSpPr>
        <p:spPr bwMode="auto">
          <a:xfrm>
            <a:off x="6296827" y="3102303"/>
            <a:ext cx="315324"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1" name="Oval 23"/>
          <p:cNvSpPr>
            <a:spLocks noChangeAspect="1" noChangeArrowheads="1"/>
          </p:cNvSpPr>
          <p:nvPr/>
        </p:nvSpPr>
        <p:spPr bwMode="auto">
          <a:xfrm>
            <a:off x="7892237" y="3411456"/>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2" name="Freeform 10"/>
          <p:cNvSpPr>
            <a:spLocks noChangeAspect="1"/>
          </p:cNvSpPr>
          <p:nvPr/>
        </p:nvSpPr>
        <p:spPr bwMode="auto">
          <a:xfrm>
            <a:off x="8014499" y="2802216"/>
            <a:ext cx="423441" cy="373885"/>
          </a:xfrm>
          <a:custGeom>
            <a:avLst/>
            <a:gdLst>
              <a:gd name="T0" fmla="*/ 75 w 94"/>
              <a:gd name="T1" fmla="*/ 0 h 83"/>
              <a:gd name="T2" fmla="*/ 16 w 94"/>
              <a:gd name="T3" fmla="*/ 0 h 83"/>
              <a:gd name="T4" fmla="*/ 0 w 94"/>
              <a:gd name="T5" fmla="*/ 43 h 83"/>
              <a:gd name="T6" fmla="*/ 16 w 94"/>
              <a:gd name="T7" fmla="*/ 83 h 83"/>
              <a:gd name="T8" fmla="*/ 75 w 94"/>
              <a:gd name="T9" fmla="*/ 83 h 83"/>
              <a:gd name="T10" fmla="*/ 94 w 94"/>
              <a:gd name="T11" fmla="*/ 43 h 83"/>
              <a:gd name="T12" fmla="*/ 75 w 94"/>
              <a:gd name="T13" fmla="*/ 0 h 83"/>
              <a:gd name="T14" fmla="*/ 75 w 94"/>
              <a:gd name="T15" fmla="*/ 0 h 83"/>
              <a:gd name="T16" fmla="*/ 75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5" y="0"/>
                </a:moveTo>
                <a:lnTo>
                  <a:pt x="16" y="0"/>
                </a:lnTo>
                <a:lnTo>
                  <a:pt x="0" y="43"/>
                </a:lnTo>
                <a:lnTo>
                  <a:pt x="16" y="83"/>
                </a:lnTo>
                <a:lnTo>
                  <a:pt x="75" y="83"/>
                </a:lnTo>
                <a:lnTo>
                  <a:pt x="94" y="43"/>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83" name="Freeform 16"/>
          <p:cNvSpPr>
            <a:spLocks noChangeAspect="1"/>
          </p:cNvSpPr>
          <p:nvPr/>
        </p:nvSpPr>
        <p:spPr bwMode="auto">
          <a:xfrm>
            <a:off x="10283152" y="2722437"/>
            <a:ext cx="382897" cy="373885"/>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4" name="Oval 21"/>
          <p:cNvSpPr>
            <a:spLocks noChangeAspect="1" noChangeArrowheads="1"/>
          </p:cNvSpPr>
          <p:nvPr/>
        </p:nvSpPr>
        <p:spPr bwMode="auto">
          <a:xfrm>
            <a:off x="6773959" y="2528198"/>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5" name="Oval 23"/>
          <p:cNvSpPr>
            <a:spLocks noChangeAspect="1" noChangeArrowheads="1"/>
          </p:cNvSpPr>
          <p:nvPr/>
        </p:nvSpPr>
        <p:spPr bwMode="auto">
          <a:xfrm>
            <a:off x="6452236" y="3583901"/>
            <a:ext cx="319831" cy="319831"/>
          </a:xfrm>
          <a:prstGeom prst="ellipse">
            <a:avLst/>
          </a:pr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6" name="Freeform 9"/>
          <p:cNvSpPr>
            <a:spLocks noChangeAspect="1"/>
          </p:cNvSpPr>
          <p:nvPr/>
        </p:nvSpPr>
        <p:spPr bwMode="auto">
          <a:xfrm>
            <a:off x="5139810" y="3252839"/>
            <a:ext cx="193814" cy="171180"/>
          </a:xfrm>
          <a:custGeom>
            <a:avLst/>
            <a:gdLst>
              <a:gd name="T0" fmla="*/ 111 w 137"/>
              <a:gd name="T1" fmla="*/ 0 h 121"/>
              <a:gd name="T2" fmla="*/ 23 w 137"/>
              <a:gd name="T3" fmla="*/ 0 h 121"/>
              <a:gd name="T4" fmla="*/ 0 w 137"/>
              <a:gd name="T5" fmla="*/ 60 h 121"/>
              <a:gd name="T6" fmla="*/ 23 w 137"/>
              <a:gd name="T7" fmla="*/ 121 h 121"/>
              <a:gd name="T8" fmla="*/ 111 w 137"/>
              <a:gd name="T9" fmla="*/ 121 h 121"/>
              <a:gd name="T10" fmla="*/ 137 w 137"/>
              <a:gd name="T11" fmla="*/ 60 h 121"/>
              <a:gd name="T12" fmla="*/ 111 w 137"/>
              <a:gd name="T13" fmla="*/ 0 h 121"/>
              <a:gd name="T14" fmla="*/ 111 w 137"/>
              <a:gd name="T15" fmla="*/ 0 h 121"/>
              <a:gd name="T16" fmla="*/ 111 w 137"/>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1">
                <a:moveTo>
                  <a:pt x="111" y="0"/>
                </a:moveTo>
                <a:lnTo>
                  <a:pt x="23" y="0"/>
                </a:lnTo>
                <a:lnTo>
                  <a:pt x="0" y="60"/>
                </a:lnTo>
                <a:lnTo>
                  <a:pt x="23" y="121"/>
                </a:lnTo>
                <a:lnTo>
                  <a:pt x="111" y="121"/>
                </a:lnTo>
                <a:lnTo>
                  <a:pt x="137" y="60"/>
                </a:lnTo>
                <a:lnTo>
                  <a:pt x="111" y="0"/>
                </a:lnTo>
                <a:lnTo>
                  <a:pt x="111" y="0"/>
                </a:lnTo>
                <a:lnTo>
                  <a:pt x="111"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7" name="Freeform 16"/>
          <p:cNvSpPr>
            <a:spLocks noChangeAspect="1"/>
          </p:cNvSpPr>
          <p:nvPr/>
        </p:nvSpPr>
        <p:spPr bwMode="auto">
          <a:xfrm>
            <a:off x="6072389" y="3530741"/>
            <a:ext cx="191449" cy="186942"/>
          </a:xfrm>
          <a:custGeom>
            <a:avLst/>
            <a:gdLst>
              <a:gd name="T0" fmla="*/ 85 w 85"/>
              <a:gd name="T1" fmla="*/ 0 h 83"/>
              <a:gd name="T2" fmla="*/ 85 w 85"/>
              <a:gd name="T3" fmla="*/ 83 h 83"/>
              <a:gd name="T4" fmla="*/ 0 w 85"/>
              <a:gd name="T5" fmla="*/ 83 h 83"/>
              <a:gd name="T6" fmla="*/ 0 w 85"/>
              <a:gd name="T7" fmla="*/ 0 h 83"/>
              <a:gd name="T8" fmla="*/ 85 w 85"/>
              <a:gd name="T9" fmla="*/ 0 h 83"/>
              <a:gd name="T10" fmla="*/ 85 w 85"/>
              <a:gd name="T11" fmla="*/ 0 h 83"/>
            </a:gdLst>
            <a:ahLst/>
            <a:cxnLst>
              <a:cxn ang="0">
                <a:pos x="T0" y="T1"/>
              </a:cxn>
              <a:cxn ang="0">
                <a:pos x="T2" y="T3"/>
              </a:cxn>
              <a:cxn ang="0">
                <a:pos x="T4" y="T5"/>
              </a:cxn>
              <a:cxn ang="0">
                <a:pos x="T6" y="T7"/>
              </a:cxn>
              <a:cxn ang="0">
                <a:pos x="T8" y="T9"/>
              </a:cxn>
              <a:cxn ang="0">
                <a:pos x="T10" y="T11"/>
              </a:cxn>
            </a:cxnLst>
            <a:rect l="0" t="0" r="r" b="b"/>
            <a:pathLst>
              <a:path w="85" h="83">
                <a:moveTo>
                  <a:pt x="85" y="0"/>
                </a:moveTo>
                <a:lnTo>
                  <a:pt x="85" y="83"/>
                </a:lnTo>
                <a:lnTo>
                  <a:pt x="0" y="83"/>
                </a:lnTo>
                <a:lnTo>
                  <a:pt x="0" y="0"/>
                </a:lnTo>
                <a:lnTo>
                  <a:pt x="85" y="0"/>
                </a:lnTo>
                <a:lnTo>
                  <a:pt x="8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88" name="Flowchart: Document 87"/>
          <p:cNvSpPr>
            <a:spLocks noChangeAspect="1"/>
          </p:cNvSpPr>
          <p:nvPr/>
        </p:nvSpPr>
        <p:spPr bwMode="gray">
          <a:xfrm>
            <a:off x="546260" y="1753497"/>
            <a:ext cx="1021196" cy="684202"/>
          </a:xfrm>
          <a:prstGeom prst="flowChartDocumen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claims</a:t>
            </a:r>
          </a:p>
        </p:txBody>
      </p:sp>
      <p:sp>
        <p:nvSpPr>
          <p:cNvPr id="89" name="Flowchart: Document 88"/>
          <p:cNvSpPr>
            <a:spLocks noChangeAspect="1"/>
          </p:cNvSpPr>
          <p:nvPr/>
        </p:nvSpPr>
        <p:spPr bwMode="gray">
          <a:xfrm>
            <a:off x="6769348" y="4621894"/>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0" name="Flowchart: Document 89"/>
          <p:cNvSpPr>
            <a:spLocks noChangeAspect="1"/>
          </p:cNvSpPr>
          <p:nvPr/>
        </p:nvSpPr>
        <p:spPr bwMode="gray">
          <a:xfrm>
            <a:off x="5821226" y="2452628"/>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1" name="Flowchart: Document 90"/>
          <p:cNvSpPr>
            <a:spLocks noChangeAspect="1"/>
          </p:cNvSpPr>
          <p:nvPr/>
        </p:nvSpPr>
        <p:spPr bwMode="gray">
          <a:xfrm>
            <a:off x="1472431" y="3838576"/>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2" name="Flowchart: Document 91"/>
          <p:cNvSpPr>
            <a:spLocks noChangeAspect="1"/>
          </p:cNvSpPr>
          <p:nvPr/>
        </p:nvSpPr>
        <p:spPr bwMode="gray">
          <a:xfrm>
            <a:off x="8586745" y="3591108"/>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3" name="Flowchart: Document 92"/>
          <p:cNvSpPr>
            <a:spLocks noChangeAspect="1"/>
          </p:cNvSpPr>
          <p:nvPr/>
        </p:nvSpPr>
        <p:spPr bwMode="gray">
          <a:xfrm>
            <a:off x="4230894" y="4900682"/>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4" name="Flowchart: Document 93"/>
          <p:cNvSpPr>
            <a:spLocks noChangeAspect="1"/>
          </p:cNvSpPr>
          <p:nvPr/>
        </p:nvSpPr>
        <p:spPr bwMode="gray">
          <a:xfrm>
            <a:off x="6655955" y="1832612"/>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5" name="Flowchart: Document 94"/>
          <p:cNvSpPr>
            <a:spLocks noChangeAspect="1"/>
          </p:cNvSpPr>
          <p:nvPr/>
        </p:nvSpPr>
        <p:spPr bwMode="gray">
          <a:xfrm>
            <a:off x="4020787" y="2735195"/>
            <a:ext cx="738710" cy="494936"/>
          </a:xfrm>
          <a:prstGeom prst="flowChartDocument">
            <a:avLst/>
          </a:prstGeom>
          <a:solidFill>
            <a:schemeClr val="bg2"/>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all" spc="0" normalizeH="0" baseline="0" noProof="0" dirty="0">
              <a:ln>
                <a:noFill/>
              </a:ln>
              <a:solidFill>
                <a:srgbClr val="58595B"/>
              </a:solidFill>
              <a:effectLst/>
              <a:uLnTx/>
              <a:uFillTx/>
              <a:latin typeface="Calibri"/>
              <a:ea typeface="+mn-ea"/>
              <a:cs typeface="+mn-cs"/>
            </a:endParaRPr>
          </a:p>
        </p:txBody>
      </p:sp>
      <p:sp>
        <p:nvSpPr>
          <p:cNvPr id="96" name="Flowchart: Magnetic Disk 95"/>
          <p:cNvSpPr>
            <a:spLocks noChangeAspect="1"/>
          </p:cNvSpPr>
          <p:nvPr/>
        </p:nvSpPr>
        <p:spPr bwMode="gray">
          <a:xfrm>
            <a:off x="8907369" y="2176907"/>
            <a:ext cx="953374" cy="638761"/>
          </a:xfrm>
          <a:prstGeom prst="flowChartMagneticDisk">
            <a:avLst/>
          </a:prstGeom>
          <a:solidFill>
            <a:schemeClr val="bg2"/>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Lab systems</a:t>
            </a:r>
          </a:p>
        </p:txBody>
      </p:sp>
      <p:sp>
        <p:nvSpPr>
          <p:cNvPr id="97" name="Flowchart: Magnetic Disk 96"/>
          <p:cNvSpPr>
            <a:spLocks noChangeAspect="1"/>
          </p:cNvSpPr>
          <p:nvPr/>
        </p:nvSpPr>
        <p:spPr bwMode="gray">
          <a:xfrm>
            <a:off x="2423217" y="5100536"/>
            <a:ext cx="1240813" cy="831345"/>
          </a:xfrm>
          <a:prstGeom prst="flowChartMagneticDisk">
            <a:avLst/>
          </a:prstGeom>
          <a:solidFill>
            <a:schemeClr val="bg2"/>
          </a:solidFill>
          <a:ln>
            <a:solidFill>
              <a:schemeClr val="bg1"/>
            </a:solidFill>
          </a:ln>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biobank</a:t>
            </a:r>
          </a:p>
        </p:txBody>
      </p:sp>
      <p:sp>
        <p:nvSpPr>
          <p:cNvPr id="98" name="Flowchart: Magnetic Disk 97"/>
          <p:cNvSpPr>
            <a:spLocks noChangeAspect="1"/>
          </p:cNvSpPr>
          <p:nvPr/>
        </p:nvSpPr>
        <p:spPr bwMode="gray">
          <a:xfrm>
            <a:off x="7585592" y="1549271"/>
            <a:ext cx="1252952" cy="839478"/>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Data warehouse</a:t>
            </a:r>
          </a:p>
        </p:txBody>
      </p:sp>
      <p:sp>
        <p:nvSpPr>
          <p:cNvPr id="99" name="Flowchart: Magnetic Disk 98"/>
          <p:cNvSpPr>
            <a:spLocks noChangeAspect="1"/>
          </p:cNvSpPr>
          <p:nvPr/>
        </p:nvSpPr>
        <p:spPr bwMode="gray">
          <a:xfrm>
            <a:off x="9425082" y="4709028"/>
            <a:ext cx="953374" cy="638761"/>
          </a:xfrm>
          <a:prstGeom prst="flowChartMagneticDisk">
            <a:avLst/>
          </a:prstGeom>
          <a:solidFill>
            <a:schemeClr val="bg2"/>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registries</a:t>
            </a:r>
          </a:p>
        </p:txBody>
      </p:sp>
      <p:sp>
        <p:nvSpPr>
          <p:cNvPr id="100" name="Freeform 13"/>
          <p:cNvSpPr>
            <a:spLocks noChangeAspect="1"/>
          </p:cNvSpPr>
          <p:nvPr/>
        </p:nvSpPr>
        <p:spPr bwMode="auto">
          <a:xfrm>
            <a:off x="3579561" y="4238174"/>
            <a:ext cx="423441" cy="382897"/>
          </a:xfrm>
          <a:custGeom>
            <a:avLst/>
            <a:gdLst>
              <a:gd name="T0" fmla="*/ 75 w 94"/>
              <a:gd name="T1" fmla="*/ 0 h 85"/>
              <a:gd name="T2" fmla="*/ 16 w 94"/>
              <a:gd name="T3" fmla="*/ 0 h 85"/>
              <a:gd name="T4" fmla="*/ 0 w 94"/>
              <a:gd name="T5" fmla="*/ 42 h 85"/>
              <a:gd name="T6" fmla="*/ 16 w 94"/>
              <a:gd name="T7" fmla="*/ 85 h 85"/>
              <a:gd name="T8" fmla="*/ 75 w 94"/>
              <a:gd name="T9" fmla="*/ 85 h 85"/>
              <a:gd name="T10" fmla="*/ 94 w 94"/>
              <a:gd name="T11" fmla="*/ 42 h 85"/>
              <a:gd name="T12" fmla="*/ 75 w 94"/>
              <a:gd name="T13" fmla="*/ 0 h 85"/>
              <a:gd name="T14" fmla="*/ 75 w 94"/>
              <a:gd name="T15" fmla="*/ 0 h 85"/>
              <a:gd name="T16" fmla="*/ 75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5" y="0"/>
                </a:moveTo>
                <a:lnTo>
                  <a:pt x="16" y="0"/>
                </a:lnTo>
                <a:lnTo>
                  <a:pt x="0" y="42"/>
                </a:lnTo>
                <a:lnTo>
                  <a:pt x="16" y="85"/>
                </a:lnTo>
                <a:lnTo>
                  <a:pt x="75" y="85"/>
                </a:lnTo>
                <a:lnTo>
                  <a:pt x="94" y="42"/>
                </a:lnTo>
                <a:lnTo>
                  <a:pt x="75" y="0"/>
                </a:lnTo>
                <a:lnTo>
                  <a:pt x="75" y="0"/>
                </a:lnTo>
                <a:lnTo>
                  <a:pt x="75" y="0"/>
                </a:lnTo>
                <a:close/>
              </a:path>
            </a:pathLst>
          </a:custGeom>
          <a:solidFill>
            <a:schemeClr val="bg2"/>
          </a:solidFill>
          <a:ln>
            <a:noFill/>
          </a:ln>
          <a:extLst/>
        </p:spPr>
        <p:txBody>
          <a:bodyPr vert="horz" wrap="square" lIns="9144" tIns="9144" rIns="9144" bIns="914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app</a:t>
            </a:r>
          </a:p>
        </p:txBody>
      </p:sp>
      <p:sp>
        <p:nvSpPr>
          <p:cNvPr id="101" name="Flowchart: Magnetic Disk 100"/>
          <p:cNvSpPr>
            <a:spLocks noChangeAspect="1"/>
          </p:cNvSpPr>
          <p:nvPr/>
        </p:nvSpPr>
        <p:spPr bwMode="gray">
          <a:xfrm>
            <a:off x="5923736" y="5174443"/>
            <a:ext cx="1252952" cy="839478"/>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58595B"/>
                </a:solidFill>
                <a:effectLst/>
                <a:uLnTx/>
                <a:uFillTx/>
                <a:latin typeface="Calibri"/>
                <a:ea typeface="+mn-ea"/>
                <a:cs typeface="+mn-cs"/>
              </a:rPr>
              <a:t>Emr</a:t>
            </a:r>
            <a:r>
              <a:rPr kumimoji="0" lang="en-US" sz="1100" b="0" i="0" u="none" strike="noStrike" kern="1200" cap="all" spc="0" normalizeH="0" baseline="0" noProof="0" dirty="0">
                <a:ln>
                  <a:noFill/>
                </a:ln>
                <a:solidFill>
                  <a:srgbClr val="58595B"/>
                </a:solidFill>
                <a:effectLst/>
                <a:uLnTx/>
                <a:uFillTx/>
                <a:latin typeface="Calibri"/>
                <a:ea typeface="+mn-ea"/>
                <a:cs typeface="+mn-cs"/>
              </a:rPr>
              <a:t> 1</a:t>
            </a:r>
          </a:p>
        </p:txBody>
      </p:sp>
      <p:sp>
        <p:nvSpPr>
          <p:cNvPr id="102" name="Flowchart: Magnetic Disk 101"/>
          <p:cNvSpPr>
            <a:spLocks noChangeAspect="1"/>
          </p:cNvSpPr>
          <p:nvPr/>
        </p:nvSpPr>
        <p:spPr bwMode="gray">
          <a:xfrm>
            <a:off x="3133226" y="1656809"/>
            <a:ext cx="1252952" cy="839478"/>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58595B"/>
                </a:solidFill>
                <a:effectLst/>
                <a:uLnTx/>
                <a:uFillTx/>
                <a:latin typeface="Calibri"/>
                <a:ea typeface="+mn-ea"/>
                <a:cs typeface="+mn-cs"/>
              </a:rPr>
              <a:t>Emr</a:t>
            </a:r>
            <a:r>
              <a:rPr kumimoji="0" lang="en-US" sz="1100" b="0" i="0" u="none" strike="noStrike" kern="1200" cap="all" spc="0" normalizeH="0" baseline="0" noProof="0" dirty="0">
                <a:ln>
                  <a:noFill/>
                </a:ln>
                <a:solidFill>
                  <a:srgbClr val="58595B"/>
                </a:solidFill>
                <a:effectLst/>
                <a:uLnTx/>
                <a:uFillTx/>
                <a:latin typeface="Calibri"/>
                <a:ea typeface="+mn-ea"/>
                <a:cs typeface="+mn-cs"/>
              </a:rPr>
              <a:t> 2</a:t>
            </a:r>
          </a:p>
        </p:txBody>
      </p:sp>
      <p:sp>
        <p:nvSpPr>
          <p:cNvPr id="103" name="Flowchart: Magnetic Disk 102"/>
          <p:cNvSpPr>
            <a:spLocks noChangeAspect="1"/>
          </p:cNvSpPr>
          <p:nvPr/>
        </p:nvSpPr>
        <p:spPr bwMode="gray">
          <a:xfrm>
            <a:off x="415357" y="3558435"/>
            <a:ext cx="953374" cy="638761"/>
          </a:xfrm>
          <a:prstGeom prst="flowChartMagneticDisk">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58595B"/>
                </a:solidFill>
                <a:effectLst/>
                <a:uLnTx/>
                <a:uFillTx/>
                <a:latin typeface="Calibri"/>
                <a:ea typeface="+mn-ea"/>
                <a:cs typeface="+mn-cs"/>
              </a:rPr>
              <a:t>Ancillary systems</a:t>
            </a:r>
          </a:p>
        </p:txBody>
      </p:sp>
      <p:cxnSp>
        <p:nvCxnSpPr>
          <p:cNvPr id="104" name="Straight Connector 103"/>
          <p:cNvCxnSpPr>
            <a:stCxn id="96" idx="3"/>
            <a:endCxn id="63" idx="1"/>
          </p:cNvCxnSpPr>
          <p:nvPr/>
        </p:nvCxnSpPr>
        <p:spPr>
          <a:xfrm flipH="1">
            <a:off x="7867964" y="2815668"/>
            <a:ext cx="1516092" cy="2321409"/>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56" idx="3"/>
            <a:endCxn id="99" idx="1"/>
          </p:cNvCxnSpPr>
          <p:nvPr/>
        </p:nvCxnSpPr>
        <p:spPr>
          <a:xfrm flipH="1">
            <a:off x="9901769" y="3806649"/>
            <a:ext cx="833867" cy="902379"/>
          </a:xfrm>
          <a:prstGeom prst="line">
            <a:avLst/>
          </a:prstGeom>
          <a:ln w="3175">
            <a:solidFill>
              <a:schemeClr val="accent1">
                <a:lumMod val="20000"/>
                <a:lumOff val="8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031452" y="2664336"/>
            <a:ext cx="8277269" cy="2361637"/>
          </a:xfrm>
          <a:prstGeom prst="rect">
            <a:avLst/>
          </a:prstGeom>
          <a:solidFill>
            <a:schemeClr val="accent4"/>
          </a:solidFill>
          <a:ln w="76200">
            <a:solidFill>
              <a:schemeClr val="accent3"/>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dirty="0">
                <a:ln>
                  <a:noFill/>
                </a:ln>
                <a:solidFill>
                  <a:srgbClr val="FFFFFF"/>
                </a:solidFill>
                <a:effectLst/>
                <a:uLnTx/>
                <a:uFillTx/>
                <a:latin typeface="Calibri"/>
                <a:ea typeface="+mn-ea"/>
                <a:cs typeface="+mn-cs"/>
              </a:rPr>
              <a:t>How do you aggregate data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dirty="0">
                <a:ln>
                  <a:noFill/>
                </a:ln>
                <a:solidFill>
                  <a:srgbClr val="FFFFFF"/>
                </a:solidFill>
                <a:effectLst/>
                <a:uLnTx/>
                <a:uFillTx/>
                <a:latin typeface="Calibri"/>
                <a:ea typeface="+mn-ea"/>
                <a:cs typeface="+mn-cs"/>
              </a:rPr>
              <a:t>create a single source of truth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Calibri"/>
                <a:ea typeface="+mn-ea"/>
                <a:cs typeface="+mn-cs"/>
              </a:rPr>
              <a:t>How do you create a complete longitudinal patient view ?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How do you extract value from the data residing in your multiple systems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How do you achieve data governance across the organization?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107" name="Title 1"/>
          <p:cNvSpPr txBox="1">
            <a:spLocks/>
          </p:cNvSpPr>
          <p:nvPr/>
        </p:nvSpPr>
        <p:spPr>
          <a:xfrm>
            <a:off x="533400" y="406400"/>
            <a:ext cx="11125200" cy="889000"/>
          </a:xfrm>
          <a:prstGeom prst="rect">
            <a:avLst/>
          </a:prstGeom>
        </p:spPr>
        <p:txBody>
          <a:bodyPr anchor="t"/>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58595B"/>
                </a:solidFill>
                <a:effectLst/>
                <a:uLnTx/>
                <a:uFillTx/>
                <a:latin typeface="Calibri"/>
                <a:ea typeface="+mj-ea"/>
                <a:cs typeface="+mj-cs"/>
              </a:rPr>
              <a:t>Healthcare Landscape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F80000"/>
                </a:solidFill>
                <a:effectLst/>
                <a:uLnTx/>
                <a:uFillTx/>
                <a:latin typeface="Calibri"/>
                <a:ea typeface="+mj-ea"/>
                <a:cs typeface="+mj-cs"/>
              </a:rPr>
              <a:t>Beyond the Data </a:t>
            </a:r>
          </a:p>
        </p:txBody>
      </p:sp>
      <p:sp>
        <p:nvSpPr>
          <p:cNvPr id="108" name="Rectangle 107"/>
          <p:cNvSpPr/>
          <p:nvPr/>
        </p:nvSpPr>
        <p:spPr bwMode="gray">
          <a:xfrm>
            <a:off x="6185140" y="6573328"/>
            <a:ext cx="232913" cy="155276"/>
          </a:xfrm>
          <a:prstGeom prst="rect">
            <a:avLst/>
          </a:prstGeom>
          <a:solidFill>
            <a:schemeClr val="accent2">
              <a:lumMod val="40000"/>
              <a:lumOff val="60000"/>
            </a:schemeClr>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B">
                    <a:lumMod val="75000"/>
                  </a:srgbClr>
                </a:solidFill>
                <a:effectLst/>
                <a:uLnTx/>
                <a:uFillTx/>
                <a:latin typeface="Calibri"/>
                <a:ea typeface="+mn-ea"/>
                <a:cs typeface="+mn-cs"/>
              </a:rPr>
              <a:t>2018</a:t>
            </a:r>
          </a:p>
        </p:txBody>
      </p:sp>
      <p:sp>
        <p:nvSpPr>
          <p:cNvPr id="110" name="Footer Placeholder 109">
            <a:extLst>
              <a:ext uri="{FF2B5EF4-FFF2-40B4-BE49-F238E27FC236}">
                <a16:creationId xmlns:a16="http://schemas.microsoft.com/office/drawing/2014/main" id="{F1B3CB13-9B1F-41B7-A77A-0D3115F4DED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srgbClr val="58595B"/>
                </a:solidFill>
                <a:effectLst/>
                <a:uLnTx/>
                <a:uFillTx/>
                <a:latin typeface="Calibri"/>
                <a:ea typeface="+mn-ea"/>
                <a:cs typeface="+mn-cs"/>
              </a:rPr>
              <a:t>Commercial in Confidence</a:t>
            </a:r>
          </a:p>
        </p:txBody>
      </p:sp>
      <p:sp>
        <p:nvSpPr>
          <p:cNvPr id="111" name="Slide Number Placeholder 110">
            <a:extLst>
              <a:ext uri="{FF2B5EF4-FFF2-40B4-BE49-F238E27FC236}">
                <a16:creationId xmlns:a16="http://schemas.microsoft.com/office/drawing/2014/main" id="{EDA80EEB-362D-40D8-BB67-F4E4D82152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6C2F4-8B61-4CA0-89E8-29500CF5BC28}" type="slidenum">
              <a:rPr kumimoji="0" lang="en-GB" sz="850" b="0" i="0" u="none" strike="noStrike" kern="1200" cap="none" spc="0" normalizeH="0" baseline="0" noProof="0" smtClean="0">
                <a:ln>
                  <a:noFill/>
                </a:ln>
                <a:solidFill>
                  <a:srgbClr val="58595B"/>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50" b="0" i="0" u="none" strike="noStrike" kern="1200" cap="none" spc="0" normalizeH="0" baseline="0" noProof="0">
              <a:ln>
                <a:noFill/>
              </a:ln>
              <a:solidFill>
                <a:srgbClr val="58595B"/>
              </a:solidFill>
              <a:effectLst/>
              <a:uLnTx/>
              <a:uFillTx/>
              <a:latin typeface="Calibri"/>
              <a:ea typeface="+mn-ea"/>
              <a:cs typeface="+mn-cs"/>
            </a:endParaRPr>
          </a:p>
        </p:txBody>
      </p:sp>
    </p:spTree>
    <p:extLst>
      <p:ext uri="{BB962C8B-B14F-4D97-AF65-F5344CB8AC3E}">
        <p14:creationId xmlns:p14="http://schemas.microsoft.com/office/powerpoint/2010/main" val="24433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F5F5F"/>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567746" name="Rectangle 2"/>
          <p:cNvSpPr>
            <a:spLocks noGrp="1" noChangeArrowheads="1"/>
          </p:cNvSpPr>
          <p:nvPr>
            <p:ph type="title"/>
          </p:nvPr>
        </p:nvSpPr>
        <p:spPr/>
        <p:txBody>
          <a:bodyPr/>
          <a:lstStyle/>
          <a:p>
            <a:r>
              <a:rPr lang="en-US" dirty="0"/>
              <a:t>Critical Issue – </a:t>
            </a:r>
            <a:r>
              <a:rPr lang="en-US" dirty="0">
                <a:solidFill>
                  <a:srgbClr val="FF0000"/>
                </a:solidFill>
              </a:rPr>
              <a:t>Fragmentation</a:t>
            </a:r>
            <a:br>
              <a:rPr lang="en-US" dirty="0"/>
            </a:br>
            <a:r>
              <a:rPr lang="en-US" sz="2800" i="1" dirty="0">
                <a:solidFill>
                  <a:schemeClr val="accent1"/>
                </a:solidFill>
              </a:rPr>
              <a:t>How do we resolve it?</a:t>
            </a:r>
            <a:endParaRPr lang="en-US" dirty="0"/>
          </a:p>
        </p:txBody>
      </p:sp>
      <p:pic>
        <p:nvPicPr>
          <p:cNvPr id="14" name="Picture 2" descr="Medical informatics is a combination of two very disciplines -- medicine and information management.">
            <a:extLst>
              <a:ext uri="{FF2B5EF4-FFF2-40B4-BE49-F238E27FC236}">
                <a16:creationId xmlns:a16="http://schemas.microsoft.com/office/drawing/2014/main" id="{F64EDEFE-9925-455F-8798-65243CE94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49" y="1295400"/>
            <a:ext cx="4857324" cy="31572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E83EBBB-9325-4B21-80EC-22AB44CF1100}"/>
              </a:ext>
            </a:extLst>
          </p:cNvPr>
          <p:cNvPicPr>
            <a:picLocks noChangeAspect="1"/>
          </p:cNvPicPr>
          <p:nvPr/>
        </p:nvPicPr>
        <p:blipFill>
          <a:blip r:embed="rId4"/>
          <a:stretch>
            <a:fillRect/>
          </a:stretch>
        </p:blipFill>
        <p:spPr>
          <a:xfrm>
            <a:off x="531949" y="4044949"/>
            <a:ext cx="2485588" cy="1974851"/>
          </a:xfrm>
          <a:prstGeom prst="rect">
            <a:avLst/>
          </a:prstGeom>
        </p:spPr>
      </p:pic>
      <p:pic>
        <p:nvPicPr>
          <p:cNvPr id="16" name="Picture 4" descr="Image result for multiple computer screens in hospital">
            <a:extLst>
              <a:ext uri="{FF2B5EF4-FFF2-40B4-BE49-F238E27FC236}">
                <a16:creationId xmlns:a16="http://schemas.microsoft.com/office/drawing/2014/main" id="{137E72E9-1721-4E05-B722-65897F633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537" y="4044949"/>
            <a:ext cx="2371736" cy="145953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40AC675D-39C7-4536-8B94-3D52CB4997A1}"/>
              </a:ext>
            </a:extLst>
          </p:cNvPr>
          <p:cNvSpPr>
            <a:spLocks noGrp="1"/>
          </p:cNvSpPr>
          <p:nvPr>
            <p:ph sz="half" idx="1"/>
          </p:nvPr>
        </p:nvSpPr>
        <p:spPr>
          <a:xfrm>
            <a:off x="6427927" y="1504951"/>
            <a:ext cx="5411608" cy="4419600"/>
          </a:xfrm>
        </p:spPr>
        <p:txBody>
          <a:bodyPr/>
          <a:lstStyle/>
          <a:p>
            <a:r>
              <a:rPr lang="en-GB" dirty="0"/>
              <a:t>Technology</a:t>
            </a:r>
          </a:p>
          <a:p>
            <a:pPr lvl="1"/>
            <a:r>
              <a:rPr lang="en-GB" dirty="0"/>
              <a:t>Multiple standards</a:t>
            </a:r>
          </a:p>
          <a:p>
            <a:pPr lvl="1"/>
            <a:r>
              <a:rPr lang="en-GB" dirty="0"/>
              <a:t>Slow maturation</a:t>
            </a:r>
          </a:p>
          <a:p>
            <a:r>
              <a:rPr lang="en-GB" dirty="0"/>
              <a:t>Culture</a:t>
            </a:r>
          </a:p>
          <a:p>
            <a:pPr lvl="1"/>
            <a:r>
              <a:rPr lang="en-GB" dirty="0"/>
              <a:t>Government</a:t>
            </a:r>
          </a:p>
          <a:p>
            <a:pPr lvl="1"/>
            <a:r>
              <a:rPr lang="en-GB" dirty="0"/>
              <a:t>Vendors (Platform &amp; EHR)</a:t>
            </a:r>
          </a:p>
          <a:p>
            <a:pPr lvl="1"/>
            <a:r>
              <a:rPr lang="en-GB" dirty="0"/>
              <a:t>Customers (Health Systems, Patients)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de-DE" dirty="0"/>
              <a:t>Use Case 1: Connected Health</a:t>
            </a:r>
          </a:p>
        </p:txBody>
      </p:sp>
      <p:sp>
        <p:nvSpPr>
          <p:cNvPr id="64515" name="Text Placeholder 2"/>
          <p:cNvSpPr>
            <a:spLocks noGrp="1"/>
          </p:cNvSpPr>
          <p:nvPr>
            <p:ph type="body" idx="1"/>
          </p:nvPr>
        </p:nvSpPr>
        <p:spPr/>
        <p:txBody>
          <a:bodyPr/>
          <a:lstStyle/>
          <a:p>
            <a:pPr eaLnBrk="1" hangingPunct="1">
              <a:spcBef>
                <a:spcPct val="0"/>
              </a:spcBef>
            </a:pPr>
            <a:r>
              <a:rPr lang="en-US" altLang="de-DE" dirty="0"/>
              <a:t>Maturing Landscape</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FEE8F7-0646-4AB9-8607-43A42E91BB79}"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145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de-DE" altLang="de-DE" dirty="0"/>
              <a:t>Technology</a:t>
            </a:r>
            <a:endParaRPr lang="en-US" altLang="de-DE" dirty="0"/>
          </a:p>
        </p:txBody>
      </p:sp>
      <p:graphicFrame>
        <p:nvGraphicFramePr>
          <p:cNvPr id="4" name="Content Placeholder 3"/>
          <p:cNvGraphicFramePr>
            <a:graphicFrameLocks noGrp="1"/>
          </p:cNvGraphicFramePr>
          <p:nvPr>
            <p:ph idx="1"/>
            <p:extLst/>
          </p:nvPr>
        </p:nvGraphicFramePr>
        <p:xfrm>
          <a:off x="533402" y="1981201"/>
          <a:ext cx="11125201" cy="3990179"/>
        </p:xfrm>
        <a:graphic>
          <a:graphicData uri="http://schemas.openxmlformats.org/drawingml/2006/table">
            <a:tbl>
              <a:tblPr firstRow="1" bandRow="1"/>
              <a:tblGrid>
                <a:gridCol w="2322239">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3251017">
                  <a:extLst>
                    <a:ext uri="{9D8B030D-6E8A-4147-A177-3AD203B41FA5}">
                      <a16:colId xmlns:a16="http://schemas.microsoft.com/office/drawing/2014/main" val="20002"/>
                    </a:ext>
                  </a:extLst>
                </a:gridCol>
                <a:gridCol w="2743633">
                  <a:extLst>
                    <a:ext uri="{9D8B030D-6E8A-4147-A177-3AD203B41FA5}">
                      <a16:colId xmlns:a16="http://schemas.microsoft.com/office/drawing/2014/main" val="20003"/>
                    </a:ext>
                  </a:extLst>
                </a:gridCol>
              </a:tblGrid>
              <a:tr h="360245">
                <a:tc>
                  <a:txBody>
                    <a:bodyPr/>
                    <a:lstStyle>
                      <a:lvl1pPr marL="0" algn="l" defTabSz="571145" rtl="0" eaLnBrk="1" latinLnBrk="0" hangingPunct="1">
                        <a:defRPr sz="1100" b="1" kern="1200">
                          <a:solidFill>
                            <a:schemeClr val="lt1"/>
                          </a:solidFill>
                          <a:latin typeface="Arial"/>
                        </a:defRPr>
                      </a:lvl1pPr>
                      <a:lvl2pPr marL="285573" algn="l" defTabSz="571145" rtl="0" eaLnBrk="1" latinLnBrk="0" hangingPunct="1">
                        <a:defRPr sz="1100" b="1" kern="1200">
                          <a:solidFill>
                            <a:schemeClr val="lt1"/>
                          </a:solidFill>
                          <a:latin typeface="Arial"/>
                        </a:defRPr>
                      </a:lvl2pPr>
                      <a:lvl3pPr marL="571145" algn="l" defTabSz="571145" rtl="0" eaLnBrk="1" latinLnBrk="0" hangingPunct="1">
                        <a:defRPr sz="1100" b="1" kern="1200">
                          <a:solidFill>
                            <a:schemeClr val="lt1"/>
                          </a:solidFill>
                          <a:latin typeface="Arial"/>
                        </a:defRPr>
                      </a:lvl3pPr>
                      <a:lvl4pPr marL="856718" algn="l" defTabSz="571145" rtl="0" eaLnBrk="1" latinLnBrk="0" hangingPunct="1">
                        <a:defRPr sz="1100" b="1" kern="1200">
                          <a:solidFill>
                            <a:schemeClr val="lt1"/>
                          </a:solidFill>
                          <a:latin typeface="Arial"/>
                        </a:defRPr>
                      </a:lvl4pPr>
                      <a:lvl5pPr marL="1142291" algn="l" defTabSz="571145" rtl="0" eaLnBrk="1" latinLnBrk="0" hangingPunct="1">
                        <a:defRPr sz="1100" b="1" kern="1200">
                          <a:solidFill>
                            <a:schemeClr val="lt1"/>
                          </a:solidFill>
                          <a:latin typeface="Arial"/>
                        </a:defRPr>
                      </a:lvl5pPr>
                      <a:lvl6pPr marL="1427864" algn="l" defTabSz="571145" rtl="0" eaLnBrk="1" latinLnBrk="0" hangingPunct="1">
                        <a:defRPr sz="1100" b="1" kern="1200">
                          <a:solidFill>
                            <a:schemeClr val="lt1"/>
                          </a:solidFill>
                          <a:latin typeface="Arial"/>
                        </a:defRPr>
                      </a:lvl6pPr>
                      <a:lvl7pPr marL="1713437" algn="l" defTabSz="571145" rtl="0" eaLnBrk="1" latinLnBrk="0" hangingPunct="1">
                        <a:defRPr sz="1100" b="1" kern="1200">
                          <a:solidFill>
                            <a:schemeClr val="lt1"/>
                          </a:solidFill>
                          <a:latin typeface="Arial"/>
                        </a:defRPr>
                      </a:lvl7pPr>
                      <a:lvl8pPr marL="1999011" algn="l" defTabSz="571145" rtl="0" eaLnBrk="1" latinLnBrk="0" hangingPunct="1">
                        <a:defRPr sz="1100" b="1" kern="1200">
                          <a:solidFill>
                            <a:schemeClr val="lt1"/>
                          </a:solidFill>
                          <a:latin typeface="Arial"/>
                        </a:defRPr>
                      </a:lvl8pPr>
                      <a:lvl9pPr marL="2284583" algn="l" defTabSz="571145" rtl="0" eaLnBrk="1" latinLnBrk="0" hangingPunct="1">
                        <a:defRPr sz="1100" b="1" kern="1200">
                          <a:solidFill>
                            <a:schemeClr val="lt1"/>
                          </a:solidFill>
                          <a:latin typeface="Arial"/>
                        </a:defRPr>
                      </a:lvl9pPr>
                    </a:lstStyle>
                    <a:p>
                      <a:endParaRPr lang="en-US" sz="16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D0000"/>
                    </a:solidFill>
                  </a:tcPr>
                </a:tc>
                <a:tc>
                  <a:txBody>
                    <a:bodyPr/>
                    <a:lstStyle>
                      <a:lvl1pPr marL="0" algn="l" defTabSz="571145" rtl="0" eaLnBrk="1" latinLnBrk="0" hangingPunct="1">
                        <a:defRPr sz="1100" b="1" kern="1200">
                          <a:solidFill>
                            <a:schemeClr val="lt1"/>
                          </a:solidFill>
                          <a:latin typeface="Arial"/>
                        </a:defRPr>
                      </a:lvl1pPr>
                      <a:lvl2pPr marL="285573" algn="l" defTabSz="571145" rtl="0" eaLnBrk="1" latinLnBrk="0" hangingPunct="1">
                        <a:defRPr sz="1100" b="1" kern="1200">
                          <a:solidFill>
                            <a:schemeClr val="lt1"/>
                          </a:solidFill>
                          <a:latin typeface="Arial"/>
                        </a:defRPr>
                      </a:lvl2pPr>
                      <a:lvl3pPr marL="571145" algn="l" defTabSz="571145" rtl="0" eaLnBrk="1" latinLnBrk="0" hangingPunct="1">
                        <a:defRPr sz="1100" b="1" kern="1200">
                          <a:solidFill>
                            <a:schemeClr val="lt1"/>
                          </a:solidFill>
                          <a:latin typeface="Arial"/>
                        </a:defRPr>
                      </a:lvl3pPr>
                      <a:lvl4pPr marL="856718" algn="l" defTabSz="571145" rtl="0" eaLnBrk="1" latinLnBrk="0" hangingPunct="1">
                        <a:defRPr sz="1100" b="1" kern="1200">
                          <a:solidFill>
                            <a:schemeClr val="lt1"/>
                          </a:solidFill>
                          <a:latin typeface="Arial"/>
                        </a:defRPr>
                      </a:lvl4pPr>
                      <a:lvl5pPr marL="1142291" algn="l" defTabSz="571145" rtl="0" eaLnBrk="1" latinLnBrk="0" hangingPunct="1">
                        <a:defRPr sz="1100" b="1" kern="1200">
                          <a:solidFill>
                            <a:schemeClr val="lt1"/>
                          </a:solidFill>
                          <a:latin typeface="Arial"/>
                        </a:defRPr>
                      </a:lvl5pPr>
                      <a:lvl6pPr marL="1427864" algn="l" defTabSz="571145" rtl="0" eaLnBrk="1" latinLnBrk="0" hangingPunct="1">
                        <a:defRPr sz="1100" b="1" kern="1200">
                          <a:solidFill>
                            <a:schemeClr val="lt1"/>
                          </a:solidFill>
                          <a:latin typeface="Arial"/>
                        </a:defRPr>
                      </a:lvl6pPr>
                      <a:lvl7pPr marL="1713437" algn="l" defTabSz="571145" rtl="0" eaLnBrk="1" latinLnBrk="0" hangingPunct="1">
                        <a:defRPr sz="1100" b="1" kern="1200">
                          <a:solidFill>
                            <a:schemeClr val="lt1"/>
                          </a:solidFill>
                          <a:latin typeface="Arial"/>
                        </a:defRPr>
                      </a:lvl7pPr>
                      <a:lvl8pPr marL="1999011" algn="l" defTabSz="571145" rtl="0" eaLnBrk="1" latinLnBrk="0" hangingPunct="1">
                        <a:defRPr sz="1100" b="1" kern="1200">
                          <a:solidFill>
                            <a:schemeClr val="lt1"/>
                          </a:solidFill>
                          <a:latin typeface="Arial"/>
                        </a:defRPr>
                      </a:lvl8pPr>
                      <a:lvl9pPr marL="2284583" algn="l" defTabSz="571145" rtl="0" eaLnBrk="1" latinLnBrk="0" hangingPunct="1">
                        <a:defRPr sz="1100" b="1" kern="1200">
                          <a:solidFill>
                            <a:schemeClr val="lt1"/>
                          </a:solidFill>
                          <a:latin typeface="Arial"/>
                        </a:defRPr>
                      </a:lvl9pPr>
                    </a:lstStyle>
                    <a:p>
                      <a:r>
                        <a:rPr lang="en-US" sz="1600" dirty="0"/>
                        <a:t>Then and Now</a:t>
                      </a:r>
                    </a:p>
                  </a:txBody>
                  <a:tcPr marL="126333" marR="126333" marT="34285" marB="3428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D0000"/>
                    </a:solidFill>
                  </a:tcPr>
                </a:tc>
                <a:tc>
                  <a:txBody>
                    <a:bodyPr/>
                    <a:lstStyle>
                      <a:lvl1pPr marL="0" algn="l" defTabSz="571145" rtl="0" eaLnBrk="1" latinLnBrk="0" hangingPunct="1">
                        <a:defRPr sz="1100" b="1" kern="1200">
                          <a:solidFill>
                            <a:schemeClr val="lt1"/>
                          </a:solidFill>
                          <a:latin typeface="Arial"/>
                        </a:defRPr>
                      </a:lvl1pPr>
                      <a:lvl2pPr marL="285573" algn="l" defTabSz="571145" rtl="0" eaLnBrk="1" latinLnBrk="0" hangingPunct="1">
                        <a:defRPr sz="1100" b="1" kern="1200">
                          <a:solidFill>
                            <a:schemeClr val="lt1"/>
                          </a:solidFill>
                          <a:latin typeface="Arial"/>
                        </a:defRPr>
                      </a:lvl2pPr>
                      <a:lvl3pPr marL="571145" algn="l" defTabSz="571145" rtl="0" eaLnBrk="1" latinLnBrk="0" hangingPunct="1">
                        <a:defRPr sz="1100" b="1" kern="1200">
                          <a:solidFill>
                            <a:schemeClr val="lt1"/>
                          </a:solidFill>
                          <a:latin typeface="Arial"/>
                        </a:defRPr>
                      </a:lvl3pPr>
                      <a:lvl4pPr marL="856718" algn="l" defTabSz="571145" rtl="0" eaLnBrk="1" latinLnBrk="0" hangingPunct="1">
                        <a:defRPr sz="1100" b="1" kern="1200">
                          <a:solidFill>
                            <a:schemeClr val="lt1"/>
                          </a:solidFill>
                          <a:latin typeface="Arial"/>
                        </a:defRPr>
                      </a:lvl4pPr>
                      <a:lvl5pPr marL="1142291" algn="l" defTabSz="571145" rtl="0" eaLnBrk="1" latinLnBrk="0" hangingPunct="1">
                        <a:defRPr sz="1100" b="1" kern="1200">
                          <a:solidFill>
                            <a:schemeClr val="lt1"/>
                          </a:solidFill>
                          <a:latin typeface="Arial"/>
                        </a:defRPr>
                      </a:lvl5pPr>
                      <a:lvl6pPr marL="1427864" algn="l" defTabSz="571145" rtl="0" eaLnBrk="1" latinLnBrk="0" hangingPunct="1">
                        <a:defRPr sz="1100" b="1" kern="1200">
                          <a:solidFill>
                            <a:schemeClr val="lt1"/>
                          </a:solidFill>
                          <a:latin typeface="Arial"/>
                        </a:defRPr>
                      </a:lvl6pPr>
                      <a:lvl7pPr marL="1713437" algn="l" defTabSz="571145" rtl="0" eaLnBrk="1" latinLnBrk="0" hangingPunct="1">
                        <a:defRPr sz="1100" b="1" kern="1200">
                          <a:solidFill>
                            <a:schemeClr val="lt1"/>
                          </a:solidFill>
                          <a:latin typeface="Arial"/>
                        </a:defRPr>
                      </a:lvl7pPr>
                      <a:lvl8pPr marL="1999011" algn="l" defTabSz="571145" rtl="0" eaLnBrk="1" latinLnBrk="0" hangingPunct="1">
                        <a:defRPr sz="1100" b="1" kern="1200">
                          <a:solidFill>
                            <a:schemeClr val="lt1"/>
                          </a:solidFill>
                          <a:latin typeface="Arial"/>
                        </a:defRPr>
                      </a:lvl8pPr>
                      <a:lvl9pPr marL="2284583" algn="l" defTabSz="571145" rtl="0" eaLnBrk="1" latinLnBrk="0" hangingPunct="1">
                        <a:defRPr sz="1100" b="1" kern="1200">
                          <a:solidFill>
                            <a:schemeClr val="lt1"/>
                          </a:solidFill>
                          <a:latin typeface="Arial"/>
                        </a:defRPr>
                      </a:lvl9pPr>
                    </a:lstStyle>
                    <a:p>
                      <a:r>
                        <a:rPr lang="en-US" sz="1600" dirty="0"/>
                        <a:t>Now</a:t>
                      </a:r>
                      <a:r>
                        <a:rPr lang="en-US" sz="1600" baseline="0" dirty="0"/>
                        <a:t> and Future</a:t>
                      </a:r>
                      <a:endParaRPr lang="en-US" sz="16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D0000"/>
                    </a:solidFill>
                  </a:tcPr>
                </a:tc>
                <a:tc>
                  <a:txBody>
                    <a:bodyPr/>
                    <a:lstStyle>
                      <a:lvl1pPr marL="0" algn="l" defTabSz="571145" rtl="0" eaLnBrk="1" latinLnBrk="0" hangingPunct="1">
                        <a:defRPr sz="1100" b="1" kern="1200">
                          <a:solidFill>
                            <a:schemeClr val="lt1"/>
                          </a:solidFill>
                          <a:latin typeface="Arial"/>
                        </a:defRPr>
                      </a:lvl1pPr>
                      <a:lvl2pPr marL="285573" algn="l" defTabSz="571145" rtl="0" eaLnBrk="1" latinLnBrk="0" hangingPunct="1">
                        <a:defRPr sz="1100" b="1" kern="1200">
                          <a:solidFill>
                            <a:schemeClr val="lt1"/>
                          </a:solidFill>
                          <a:latin typeface="Arial"/>
                        </a:defRPr>
                      </a:lvl2pPr>
                      <a:lvl3pPr marL="571145" algn="l" defTabSz="571145" rtl="0" eaLnBrk="1" latinLnBrk="0" hangingPunct="1">
                        <a:defRPr sz="1100" b="1" kern="1200">
                          <a:solidFill>
                            <a:schemeClr val="lt1"/>
                          </a:solidFill>
                          <a:latin typeface="Arial"/>
                        </a:defRPr>
                      </a:lvl3pPr>
                      <a:lvl4pPr marL="856718" algn="l" defTabSz="571145" rtl="0" eaLnBrk="1" latinLnBrk="0" hangingPunct="1">
                        <a:defRPr sz="1100" b="1" kern="1200">
                          <a:solidFill>
                            <a:schemeClr val="lt1"/>
                          </a:solidFill>
                          <a:latin typeface="Arial"/>
                        </a:defRPr>
                      </a:lvl4pPr>
                      <a:lvl5pPr marL="1142291" algn="l" defTabSz="571145" rtl="0" eaLnBrk="1" latinLnBrk="0" hangingPunct="1">
                        <a:defRPr sz="1100" b="1" kern="1200">
                          <a:solidFill>
                            <a:schemeClr val="lt1"/>
                          </a:solidFill>
                          <a:latin typeface="Arial"/>
                        </a:defRPr>
                      </a:lvl5pPr>
                      <a:lvl6pPr marL="1427864" algn="l" defTabSz="571145" rtl="0" eaLnBrk="1" latinLnBrk="0" hangingPunct="1">
                        <a:defRPr sz="1100" b="1" kern="1200">
                          <a:solidFill>
                            <a:schemeClr val="lt1"/>
                          </a:solidFill>
                          <a:latin typeface="Arial"/>
                        </a:defRPr>
                      </a:lvl6pPr>
                      <a:lvl7pPr marL="1713437" algn="l" defTabSz="571145" rtl="0" eaLnBrk="1" latinLnBrk="0" hangingPunct="1">
                        <a:defRPr sz="1100" b="1" kern="1200">
                          <a:solidFill>
                            <a:schemeClr val="lt1"/>
                          </a:solidFill>
                          <a:latin typeface="Arial"/>
                        </a:defRPr>
                      </a:lvl7pPr>
                      <a:lvl8pPr marL="1999011" algn="l" defTabSz="571145" rtl="0" eaLnBrk="1" latinLnBrk="0" hangingPunct="1">
                        <a:defRPr sz="1100" b="1" kern="1200">
                          <a:solidFill>
                            <a:schemeClr val="lt1"/>
                          </a:solidFill>
                          <a:latin typeface="Arial"/>
                        </a:defRPr>
                      </a:lvl8pPr>
                      <a:lvl9pPr marL="2284583" algn="l" defTabSz="571145" rtl="0" eaLnBrk="1" latinLnBrk="0" hangingPunct="1">
                        <a:defRPr sz="1100" b="1" kern="1200">
                          <a:solidFill>
                            <a:schemeClr val="lt1"/>
                          </a:solidFill>
                          <a:latin typeface="Arial"/>
                        </a:defRPr>
                      </a:lvl9pPr>
                    </a:lstStyle>
                    <a:p>
                      <a:r>
                        <a:rPr lang="en-US" sz="1600" dirty="0"/>
                        <a:t>Reason</a:t>
                      </a:r>
                    </a:p>
                  </a:txBody>
                  <a:tcPr marL="126333" marR="126333" marT="34285" marB="3428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D0000"/>
                    </a:solidFill>
                  </a:tcPr>
                </a:tc>
                <a:extLst>
                  <a:ext uri="{0D108BD9-81ED-4DB2-BD59-A6C34878D82A}">
                    <a16:rowId xmlns:a16="http://schemas.microsoft.com/office/drawing/2014/main" val="10000"/>
                  </a:ext>
                </a:extLst>
              </a:tr>
              <a:tr h="434284">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Message Standard</a:t>
                      </a:r>
                    </a:p>
                  </a:txBody>
                  <a:tcPr marL="126333" marR="126333" marT="34285" marB="3428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HL7 V2</a:t>
                      </a:r>
                    </a:p>
                  </a:txBody>
                  <a:tcPr marL="126333" marR="126333" marT="34285" marB="3428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baseline="0" dirty="0"/>
                        <a:t>XML &amp; JSON </a:t>
                      </a:r>
                      <a:r>
                        <a:rPr lang="en-US" sz="1400" dirty="0"/>
                        <a:t>FHIR</a:t>
                      </a:r>
                      <a:r>
                        <a:rPr lang="en-US" sz="1400" baseline="0" dirty="0"/>
                        <a:t>, </a:t>
                      </a:r>
                      <a:r>
                        <a:rPr lang="en-US" sz="1400" dirty="0"/>
                        <a:t>HL7</a:t>
                      </a:r>
                      <a:r>
                        <a:rPr lang="en-US" sz="1400" baseline="0" dirty="0"/>
                        <a:t> V3,</a:t>
                      </a:r>
                      <a:br>
                        <a:rPr lang="en-US" sz="1400" baseline="0" dirty="0"/>
                      </a:br>
                      <a:r>
                        <a:rPr lang="en-US" sz="1400" dirty="0"/>
                        <a:t>CDA,</a:t>
                      </a:r>
                      <a:r>
                        <a:rPr lang="en-US" sz="1400" baseline="0" dirty="0"/>
                        <a:t> CCD</a:t>
                      </a:r>
                      <a:endParaRPr lang="en-US" sz="1400" dirty="0"/>
                    </a:p>
                  </a:txBody>
                  <a:tcPr marL="126333" marR="126333" marT="34285" marB="3428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EMR</a:t>
                      </a:r>
                      <a:r>
                        <a:rPr lang="en-US" sz="1400" baseline="0" dirty="0"/>
                        <a:t> certification</a:t>
                      </a:r>
                      <a:endParaRPr lang="en-US" sz="1400" dirty="0"/>
                    </a:p>
                  </a:txBody>
                  <a:tcPr marL="126333" marR="126333" marT="34285" marB="3428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495235">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Architecture</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Hub and Spoke,</a:t>
                      </a:r>
                      <a:br>
                        <a:rPr lang="en-US" sz="1400" dirty="0"/>
                      </a:br>
                      <a:r>
                        <a:rPr lang="en-US" sz="1400" dirty="0"/>
                        <a:t>Message Centric</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RESTful, SOA,</a:t>
                      </a:r>
                      <a:r>
                        <a:rPr lang="en-US" sz="1400" baseline="0" dirty="0"/>
                        <a:t> Transaction Centric</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Evolve </a:t>
                      </a:r>
                      <a:r>
                        <a:rPr lang="en-US" sz="1400" baseline="0" dirty="0"/>
                        <a:t>vs. Design</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34284">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Transaction</a:t>
                      </a:r>
                      <a:r>
                        <a:rPr lang="en-US" sz="1400" baseline="0" dirty="0"/>
                        <a:t> Behavior</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Reliable Fire and Forget</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Query/Response</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Application</a:t>
                      </a:r>
                      <a:r>
                        <a:rPr lang="en-US" sz="1400" baseline="0" dirty="0"/>
                        <a:t> needs</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434284">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Communications</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MLLP</a:t>
                      </a:r>
                      <a:r>
                        <a:rPr lang="en-US" sz="1400" baseline="0" dirty="0"/>
                        <a:t> and TCP/IP</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Secure Web Services</a:t>
                      </a:r>
                      <a:r>
                        <a:rPr lang="en-US" sz="1400" baseline="0" dirty="0"/>
                        <a:t>, REST APIs</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Latest</a:t>
                      </a:r>
                      <a:r>
                        <a:rPr lang="en-US" sz="1400" baseline="0" dirty="0"/>
                        <a:t> standards</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495235">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Message</a:t>
                      </a:r>
                      <a:r>
                        <a:rPr lang="en-US" sz="1400" baseline="0" dirty="0"/>
                        <a:t> Content Standard &amp; Adherence</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None</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IHE, HITSP,</a:t>
                      </a:r>
                      <a:r>
                        <a:rPr lang="en-US" sz="1400" baseline="0" dirty="0"/>
                        <a:t> </a:t>
                      </a:r>
                      <a:r>
                        <a:rPr lang="en-US" sz="1400" dirty="0"/>
                        <a:t>ONC,</a:t>
                      </a:r>
                      <a:r>
                        <a:rPr lang="en-US" sz="1400" baseline="0" dirty="0"/>
                        <a:t> </a:t>
                      </a:r>
                      <a:r>
                        <a:rPr lang="en-US" sz="1400" dirty="0"/>
                        <a:t>FHIR</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Semantic interoperability</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403614">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Standards</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Healthcare Specific</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Cross Industry</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Use</a:t>
                      </a:r>
                      <a:r>
                        <a:rPr lang="en-US" sz="1400" baseline="0" dirty="0"/>
                        <a:t> what is proven</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03614">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Purpose/Needs</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Intra Organization</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Intra and Inter Org, Exposure to Apps</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Business needs</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468268">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Security</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Mostly Overlooked</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SSL/TLS/HTTPS</a:t>
                      </a:r>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71145" rtl="0" eaLnBrk="1" latinLnBrk="0" hangingPunct="1">
                        <a:defRPr sz="1100" kern="1200">
                          <a:solidFill>
                            <a:schemeClr val="dk1"/>
                          </a:solidFill>
                          <a:latin typeface="Arial"/>
                        </a:defRPr>
                      </a:lvl1pPr>
                      <a:lvl2pPr marL="285573" algn="l" defTabSz="571145" rtl="0" eaLnBrk="1" latinLnBrk="0" hangingPunct="1">
                        <a:defRPr sz="1100" kern="1200">
                          <a:solidFill>
                            <a:schemeClr val="dk1"/>
                          </a:solidFill>
                          <a:latin typeface="Arial"/>
                        </a:defRPr>
                      </a:lvl2pPr>
                      <a:lvl3pPr marL="571145" algn="l" defTabSz="571145" rtl="0" eaLnBrk="1" latinLnBrk="0" hangingPunct="1">
                        <a:defRPr sz="1100" kern="1200">
                          <a:solidFill>
                            <a:schemeClr val="dk1"/>
                          </a:solidFill>
                          <a:latin typeface="Arial"/>
                        </a:defRPr>
                      </a:lvl3pPr>
                      <a:lvl4pPr marL="856718" algn="l" defTabSz="571145" rtl="0" eaLnBrk="1" latinLnBrk="0" hangingPunct="1">
                        <a:defRPr sz="1100" kern="1200">
                          <a:solidFill>
                            <a:schemeClr val="dk1"/>
                          </a:solidFill>
                          <a:latin typeface="Arial"/>
                        </a:defRPr>
                      </a:lvl4pPr>
                      <a:lvl5pPr marL="1142291" algn="l" defTabSz="571145" rtl="0" eaLnBrk="1" latinLnBrk="0" hangingPunct="1">
                        <a:defRPr sz="1100" kern="1200">
                          <a:solidFill>
                            <a:schemeClr val="dk1"/>
                          </a:solidFill>
                          <a:latin typeface="Arial"/>
                        </a:defRPr>
                      </a:lvl5pPr>
                      <a:lvl6pPr marL="1427864" algn="l" defTabSz="571145" rtl="0" eaLnBrk="1" latinLnBrk="0" hangingPunct="1">
                        <a:defRPr sz="1100" kern="1200">
                          <a:solidFill>
                            <a:schemeClr val="dk1"/>
                          </a:solidFill>
                          <a:latin typeface="Arial"/>
                        </a:defRPr>
                      </a:lvl6pPr>
                      <a:lvl7pPr marL="1713437" algn="l" defTabSz="571145" rtl="0" eaLnBrk="1" latinLnBrk="0" hangingPunct="1">
                        <a:defRPr sz="1100" kern="1200">
                          <a:solidFill>
                            <a:schemeClr val="dk1"/>
                          </a:solidFill>
                          <a:latin typeface="Arial"/>
                        </a:defRPr>
                      </a:lvl7pPr>
                      <a:lvl8pPr marL="1999011" algn="l" defTabSz="571145" rtl="0" eaLnBrk="1" latinLnBrk="0" hangingPunct="1">
                        <a:defRPr sz="1100" kern="1200">
                          <a:solidFill>
                            <a:schemeClr val="dk1"/>
                          </a:solidFill>
                          <a:latin typeface="Arial"/>
                        </a:defRPr>
                      </a:lvl8pPr>
                      <a:lvl9pPr marL="2284583" algn="l" defTabSz="571145" rtl="0" eaLnBrk="1" latinLnBrk="0" hangingPunct="1">
                        <a:defRPr sz="1100" kern="1200">
                          <a:solidFill>
                            <a:schemeClr val="dk1"/>
                          </a:solidFill>
                          <a:latin typeface="Arial"/>
                        </a:defRPr>
                      </a:lvl9pPr>
                    </a:lstStyle>
                    <a:p>
                      <a:r>
                        <a:rPr lang="en-US" sz="1400" dirty="0"/>
                        <a:t>Latest</a:t>
                      </a:r>
                      <a:r>
                        <a:rPr lang="en-US" sz="1400" baseline="0" dirty="0"/>
                        <a:t> standards</a:t>
                      </a:r>
                      <a:endParaRPr lang="en-US" sz="1400" dirty="0"/>
                    </a:p>
                  </a:txBody>
                  <a:tcPr marL="126333" marR="126333" marT="34285" marB="3428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58595B"/>
                </a:solidFill>
                <a:effectLst/>
                <a:uLnTx/>
                <a:uFillTx/>
                <a:latin typeface="Calibri"/>
                <a:ea typeface="+mn-ea"/>
                <a:cs typeface="+mn-cs"/>
              </a:rPr>
              <a:t>Commercial in Confidence</a:t>
            </a:r>
            <a:endParaRPr kumimoji="0" lang="en-US" sz="850" b="0" i="0" u="none" strike="noStrike" kern="1200" cap="none" spc="0" normalizeH="0" baseline="0" noProof="0" dirty="0">
              <a:ln>
                <a:noFill/>
              </a:ln>
              <a:solidFill>
                <a:srgbClr val="58595B"/>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027774-E090-47DD-980D-CDDEED805F62}" type="slidenum">
              <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de-DE" sz="850" b="0" i="0" u="none" strike="noStrike" kern="1200" cap="none" spc="0" normalizeH="0" baseline="0" noProof="0">
              <a:ln>
                <a:noFill/>
              </a:ln>
              <a:solidFill>
                <a:srgbClr val="58595B"/>
              </a:solidFill>
              <a:effectLst/>
              <a:uLnTx/>
              <a:uFillTx/>
              <a:latin typeface="Calibri" panose="020F0502020204030204" pitchFamily="34" charset="0"/>
              <a:ea typeface="+mn-ea"/>
              <a:cs typeface="Arial" panose="020B0604020202020204" pitchFamily="34" charset="0"/>
            </a:endParaRPr>
          </a:p>
        </p:txBody>
      </p:sp>
      <p:sp>
        <p:nvSpPr>
          <p:cNvPr id="66617" name="Text Placeholder 6"/>
          <p:cNvSpPr>
            <a:spLocks noGrp="1"/>
          </p:cNvSpPr>
          <p:nvPr>
            <p:ph type="body" sz="quarter" idx="13"/>
          </p:nvPr>
        </p:nvSpPr>
        <p:spPr/>
        <p:txBody>
          <a:bodyPr/>
          <a:lstStyle/>
          <a:p>
            <a:pPr>
              <a:spcBef>
                <a:spcPct val="0"/>
              </a:spcBef>
            </a:pPr>
            <a:r>
              <a:rPr lang="de-DE" altLang="de-DE" dirty="0"/>
              <a:t>New Clinical Integration Landscape - Healthcare Integration World is Changing</a:t>
            </a:r>
            <a:endParaRPr lang="en-US" altLang="de-DE" dirty="0"/>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 Image Cover">
  <a:themeElements>
    <a:clrScheme name="InnovateUK">
      <a:dk1>
        <a:srgbClr val="000000"/>
      </a:dk1>
      <a:lt1>
        <a:srgbClr val="FEFFFF"/>
      </a:lt1>
      <a:dk2>
        <a:srgbClr val="5F2167"/>
      </a:dk2>
      <a:lt2>
        <a:srgbClr val="A6A9B4"/>
      </a:lt2>
      <a:accent1>
        <a:srgbClr val="004268"/>
      </a:accent1>
      <a:accent2>
        <a:srgbClr val="00734F"/>
      </a:accent2>
      <a:accent3>
        <a:srgbClr val="4C6172"/>
      </a:accent3>
      <a:accent4>
        <a:srgbClr val="AF1C42"/>
      </a:accent4>
      <a:accent5>
        <a:srgbClr val="E76766"/>
      </a:accent5>
      <a:accent6>
        <a:srgbClr val="5CB0E0"/>
      </a:accent6>
      <a:hlink>
        <a:srgbClr val="30A080"/>
      </a:hlink>
      <a:folHlink>
        <a:srgbClr val="CA67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215.181_Brandassets_IUK_Corporate slide deck_template_widescreen" id="{EF58F99F-8E0B-2B48-B070-5FA4B450A7FC}" vid="{8131604E-9168-044A-BB3C-68D2B5D88BB8}"/>
    </a:ext>
  </a:extLst>
</a:theme>
</file>

<file path=ppt/theme/theme3.xml><?xml version="1.0" encoding="utf-8"?>
<a:theme xmlns:a="http://schemas.openxmlformats.org/drawingml/2006/main" name="5_Signoff">
  <a:themeElements>
    <a:clrScheme name="InnovateUK">
      <a:dk1>
        <a:srgbClr val="000000"/>
      </a:dk1>
      <a:lt1>
        <a:srgbClr val="FEFFFF"/>
      </a:lt1>
      <a:dk2>
        <a:srgbClr val="5F2167"/>
      </a:dk2>
      <a:lt2>
        <a:srgbClr val="A6A9B4"/>
      </a:lt2>
      <a:accent1>
        <a:srgbClr val="004268"/>
      </a:accent1>
      <a:accent2>
        <a:srgbClr val="00734F"/>
      </a:accent2>
      <a:accent3>
        <a:srgbClr val="4C6172"/>
      </a:accent3>
      <a:accent4>
        <a:srgbClr val="AF1C42"/>
      </a:accent4>
      <a:accent5>
        <a:srgbClr val="E76766"/>
      </a:accent5>
      <a:accent6>
        <a:srgbClr val="5CB0E0"/>
      </a:accent6>
      <a:hlink>
        <a:srgbClr val="30A080"/>
      </a:hlink>
      <a:folHlink>
        <a:srgbClr val="CA67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215.181_Brandassets_IUK_Corporate slide deck_template_widescreen" id="{EF58F99F-8E0B-2B48-B070-5FA4B450A7FC}" vid="{827290F8-6674-294E-83A6-FD392DF115DA}"/>
    </a:ext>
  </a:extLst>
</a:theme>
</file>

<file path=ppt/theme/theme4.xml><?xml version="1.0" encoding="utf-8"?>
<a:theme xmlns:a="http://schemas.openxmlformats.org/drawingml/2006/main" name="4_Chapter Section">
  <a:themeElements>
    <a:clrScheme name="InnovateUK">
      <a:dk1>
        <a:srgbClr val="000000"/>
      </a:dk1>
      <a:lt1>
        <a:srgbClr val="FEFFFF"/>
      </a:lt1>
      <a:dk2>
        <a:srgbClr val="5F2167"/>
      </a:dk2>
      <a:lt2>
        <a:srgbClr val="A6A9B4"/>
      </a:lt2>
      <a:accent1>
        <a:srgbClr val="004268"/>
      </a:accent1>
      <a:accent2>
        <a:srgbClr val="00734F"/>
      </a:accent2>
      <a:accent3>
        <a:srgbClr val="4C6172"/>
      </a:accent3>
      <a:accent4>
        <a:srgbClr val="AF1C42"/>
      </a:accent4>
      <a:accent5>
        <a:srgbClr val="E76766"/>
      </a:accent5>
      <a:accent6>
        <a:srgbClr val="5CB0E0"/>
      </a:accent6>
      <a:hlink>
        <a:srgbClr val="30A080"/>
      </a:hlink>
      <a:folHlink>
        <a:srgbClr val="CA67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215.181_Brandassets_IUK_Corporate slide deck_template_widescreen" id="{EF58F99F-8E0B-2B48-B070-5FA4B450A7FC}" vid="{E4F19DE5-AD8D-F74B-858F-CF48599C1385}"/>
    </a:ext>
  </a:extLst>
</a:theme>
</file>

<file path=ppt/theme/theme5.xml><?xml version="1.0" encoding="utf-8"?>
<a:theme xmlns:a="http://schemas.openxmlformats.org/drawingml/2006/main"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Orcl">
  <a:themeElements>
    <a:clrScheme name="Oracle">
      <a:dk1>
        <a:srgbClr val="58595B"/>
      </a:dk1>
      <a:lt1>
        <a:srgbClr val="FFFFFF"/>
      </a:lt1>
      <a:dk2>
        <a:srgbClr val="374A58"/>
      </a:dk2>
      <a:lt2>
        <a:srgbClr val="C8D9DE"/>
      </a:lt2>
      <a:accent1>
        <a:srgbClr val="F80000"/>
      </a:accent1>
      <a:accent2>
        <a:srgbClr val="8EADBF"/>
      </a:accent2>
      <a:accent3>
        <a:srgbClr val="FF8D14"/>
      </a:accent3>
      <a:accent4>
        <a:srgbClr val="007395"/>
      </a:accent4>
      <a:accent5>
        <a:srgbClr val="A52641"/>
      </a:accent5>
      <a:accent6>
        <a:srgbClr val="3A913F"/>
      </a:accent6>
      <a:hlink>
        <a:srgbClr val="1F4F82"/>
      </a:hlink>
      <a:folHlink>
        <a:srgbClr val="8A8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15875">
          <a:solidFill>
            <a:schemeClr val="accent2"/>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extLst>
    <a:ext uri="{05A4C25C-085E-4340-85A3-A5531E510DB2}">
      <thm15:themeFamily xmlns:thm15="http://schemas.microsoft.com/office/thememl/2012/main" name="ThemeOrcl" id="{DDA8172B-29FD-4538-B18A-8817A596BD92}" vid="{AC694E5B-EC19-4A0E-B332-7274CBE0154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b5d0b9cd-977b-44b6-87c8-de1e34d9b1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32B9B7B20A9041A5CA74EC4F03FFEB" ma:contentTypeVersion="14" ma:contentTypeDescription="Create a new document." ma:contentTypeScope="" ma:versionID="52a1fe40fec527e10fcfc7f794aaf47e">
  <xsd:schema xmlns:xsd="http://www.w3.org/2001/XMLSchema" xmlns:xs="http://www.w3.org/2001/XMLSchema" xmlns:p="http://schemas.microsoft.com/office/2006/metadata/properties" xmlns:ns2="652ca133-6846-49f6-92a4-9d6a48fe8754" xmlns:ns3="b5d0b9cd-977b-44b6-87c8-de1e34d9b1b0" targetNamespace="http://schemas.microsoft.com/office/2006/metadata/properties" ma:root="true" ma:fieldsID="bc5171524de842d81b0c947cc0489a2e" ns2:_="" ns3:_="">
    <xsd:import namespace="652ca133-6846-49f6-92a4-9d6a48fe8754"/>
    <xsd:import namespace="b5d0b9cd-977b-44b6-87c8-de1e34d9b1b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TEST"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ca133-6846-49f6-92a4-9d6a48fe87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5d0b9cd-977b-44b6-87c8-de1e34d9b1b0" elementFormDefault="qualified">
    <xsd:import namespace="http://schemas.microsoft.com/office/2006/documentManagement/types"/>
    <xsd:import namespace="http://schemas.microsoft.com/office/infopath/2007/PartnerControls"/>
    <xsd:element name="TEST" ma:index="13" nillable="true" ma:displayName="TEST" ma:internalName="TEST">
      <xsd:simpleType>
        <xsd:restriction base="dms:Text"/>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F4DC7B-C596-4717-AF25-CD2E6F52F7CE}">
  <ds:schemaRefs>
    <ds:schemaRef ds:uri="http://purl.org/dc/terms/"/>
    <ds:schemaRef ds:uri="http://schemas.openxmlformats.org/package/2006/metadata/core-properties"/>
    <ds:schemaRef ds:uri="http://schemas.microsoft.com/office/2006/documentManagement/types"/>
    <ds:schemaRef ds:uri="652ca133-6846-49f6-92a4-9d6a48fe8754"/>
    <ds:schemaRef ds:uri="http://purl.org/dc/elements/1.1/"/>
    <ds:schemaRef ds:uri="http://schemas.microsoft.com/office/2006/metadata/properties"/>
    <ds:schemaRef ds:uri="b5d0b9cd-977b-44b6-87c8-de1e34d9b1b0"/>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74B6AD5-C7D3-445B-9E46-D48DE04A57F4}">
  <ds:schemaRefs>
    <ds:schemaRef ds:uri="http://schemas.microsoft.com/sharepoint/v3/contenttype/forms"/>
  </ds:schemaRefs>
</ds:datastoreItem>
</file>

<file path=customXml/itemProps3.xml><?xml version="1.0" encoding="utf-8"?>
<ds:datastoreItem xmlns:ds="http://schemas.openxmlformats.org/officeDocument/2006/customXml" ds:itemID="{F800B35D-B88D-4AB7-AC20-465D95F8F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ca133-6846-49f6-92a4-9d6a48fe8754"/>
    <ds:schemaRef ds:uri="b5d0b9cd-977b-44b6-87c8-de1e34d9b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1364</TotalTime>
  <Words>1492</Words>
  <Application>Microsoft Office PowerPoint</Application>
  <PresentationFormat>Widescreen</PresentationFormat>
  <Paragraphs>360</Paragraphs>
  <Slides>24</Slides>
  <Notes>20</Notes>
  <HiddenSlides>1</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24</vt:i4>
      </vt:variant>
    </vt:vector>
  </HeadingPairs>
  <TitlesOfParts>
    <vt:vector size="42" baseType="lpstr">
      <vt:lpstr>ＭＳ Ｐゴシック</vt:lpstr>
      <vt:lpstr>Arial</vt:lpstr>
      <vt:lpstr>Calibri</vt:lpstr>
      <vt:lpstr>Calibri Light</vt:lpstr>
      <vt:lpstr>Diavlo Black</vt:lpstr>
      <vt:lpstr>Diavlo Bold</vt:lpstr>
      <vt:lpstr>Rockwell Nova Light</vt:lpstr>
      <vt:lpstr>Times</vt:lpstr>
      <vt:lpstr>Times New Roman</vt:lpstr>
      <vt:lpstr>WeblySleek UI Semilight</vt:lpstr>
      <vt:lpstr>Wingdings</vt:lpstr>
      <vt:lpstr>ヒラギノ角ゴ ProN W3</vt:lpstr>
      <vt:lpstr>Office Theme</vt:lpstr>
      <vt:lpstr>1_No Image Cover</vt:lpstr>
      <vt:lpstr>5_Signoff</vt:lpstr>
      <vt:lpstr>4_Chapter Section</vt:lpstr>
      <vt:lpstr>Emilia template</vt:lpstr>
      <vt:lpstr>ThemeOrcl</vt:lpstr>
      <vt:lpstr>PowerPoint Presentation</vt:lpstr>
      <vt:lpstr>Oracle Healthcare Foundation 7.2</vt:lpstr>
      <vt:lpstr>PowerPoint Presentation</vt:lpstr>
      <vt:lpstr>Use Case 1: Connected Health</vt:lpstr>
      <vt:lpstr>PowerPoint Presentation</vt:lpstr>
      <vt:lpstr>PowerPoint Presentation</vt:lpstr>
      <vt:lpstr>Critical Issue – Fragmentation How do we resolve it?</vt:lpstr>
      <vt:lpstr>Use Case 1: Connected Health</vt:lpstr>
      <vt:lpstr>Technology</vt:lpstr>
      <vt:lpstr>FHIR will not solve all interoperaibility problems</vt:lpstr>
      <vt:lpstr>Changing Culture - Vendor Commitment Platform Vendors</vt:lpstr>
      <vt:lpstr>Changing Culture – Government Commitment InterOpen Profiles</vt:lpstr>
      <vt:lpstr>Use Case 1: Connected Health</vt:lpstr>
      <vt:lpstr>My Health Record Australian Digital Health Agency</vt:lpstr>
      <vt:lpstr>Government Intervention – Enabling Legislation - 2011</vt:lpstr>
      <vt:lpstr>Government Intervention – Enabling Legislation – 2017 – Opt-Out </vt:lpstr>
      <vt:lpstr>Technical Challenges for a Connected Health Platform</vt:lpstr>
      <vt:lpstr>Vendor Commitment - Healthcare Interoperability Blueprint</vt:lpstr>
      <vt:lpstr>HIE/IHE Capabilities Supported by APIs</vt:lpstr>
      <vt:lpstr>Supported HIE Models</vt:lpstr>
      <vt:lpstr>The PCEHR  system in 2011</vt:lpstr>
      <vt:lpstr>The PCEHR  system 2019</vt:lpstr>
      <vt:lpstr>Conclusion</vt:lpstr>
      <vt:lpstr>Use Case 2: Internet of Things Integration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Iestyn Daniel</dc:creator>
  <cp:lastModifiedBy>Iestyn Daniel</cp:lastModifiedBy>
  <cp:revision>29</cp:revision>
  <dcterms:created xsi:type="dcterms:W3CDTF">2018-07-16T11:41:52Z</dcterms:created>
  <dcterms:modified xsi:type="dcterms:W3CDTF">2019-04-16T12:11:04Z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0x0101000932B9B7B20A9041A5CA74EC4F03FFEB</vt:lpwstr>
  </property>
  <property fmtid="{D5CDD505-2E9C-101B-9397-08002B2CF9AE}" pid="3" name="AuthorIds_UIVersion_6656">
    <vt:lpwstr>101</vt:lpwstr>
  </property>
</Properties>
</file>